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147347865" r:id="rId2"/>
    <p:sldId id="2145872171" r:id="rId3"/>
    <p:sldId id="2145872167" r:id="rId4"/>
    <p:sldId id="2147347866" r:id="rId5"/>
    <p:sldId id="2147347853" r:id="rId6"/>
    <p:sldId id="2147347871" r:id="rId7"/>
    <p:sldId id="2147347872" r:id="rId8"/>
    <p:sldId id="2147347867" r:id="rId9"/>
    <p:sldId id="2147347868" r:id="rId10"/>
    <p:sldId id="2147347834" r:id="rId11"/>
    <p:sldId id="2147347839" r:id="rId12"/>
    <p:sldId id="2147347864" r:id="rId13"/>
    <p:sldId id="21473478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1EF77-3CF6-45AE-852A-4E3D643F4944}" v="372" dt="2026-03-19T10:11:58.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097" autoAdjust="0"/>
  </p:normalViewPr>
  <p:slideViewPr>
    <p:cSldViewPr snapToGrid="0">
      <p:cViewPr varScale="1">
        <p:scale>
          <a:sx n="77" d="100"/>
          <a:sy n="77" d="100"/>
        </p:scale>
        <p:origin x="19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Marquis (RRE) MPFT" userId="73c65360-167e-46c5-afce-74caf22e2987" providerId="ADAL" clId="{D5F6DAA8-499B-426F-A05B-A66C9EF12DB2}"/>
    <pc:docChg chg="undo custSel addSld delSld modSld">
      <pc:chgData name="Lucy Marquis (RRE) MPFT" userId="73c65360-167e-46c5-afce-74caf22e2987" providerId="ADAL" clId="{D5F6DAA8-499B-426F-A05B-A66C9EF12DB2}" dt="2026-03-19T10:16:12.607" v="3490" actId="20577"/>
      <pc:docMkLst>
        <pc:docMk/>
      </pc:docMkLst>
      <pc:sldChg chg="del">
        <pc:chgData name="Lucy Marquis (RRE) MPFT" userId="73c65360-167e-46c5-afce-74caf22e2987" providerId="ADAL" clId="{D5F6DAA8-499B-426F-A05B-A66C9EF12DB2}" dt="2026-03-19T08:51:20.172" v="1018" actId="47"/>
        <pc:sldMkLst>
          <pc:docMk/>
          <pc:sldMk cId="0" sldId="257"/>
        </pc:sldMkLst>
      </pc:sldChg>
      <pc:sldChg chg="addSp delSp modSp mod modNotesTx">
        <pc:chgData name="Lucy Marquis (RRE) MPFT" userId="73c65360-167e-46c5-afce-74caf22e2987" providerId="ADAL" clId="{D5F6DAA8-499B-426F-A05B-A66C9EF12DB2}" dt="2026-03-19T10:13:05.528" v="3375" actId="6549"/>
        <pc:sldMkLst>
          <pc:docMk/>
          <pc:sldMk cId="3448837288" sldId="2145872167"/>
        </pc:sldMkLst>
        <pc:spChg chg="mod">
          <ac:chgData name="Lucy Marquis (RRE) MPFT" userId="73c65360-167e-46c5-afce-74caf22e2987" providerId="ADAL" clId="{D5F6DAA8-499B-426F-A05B-A66C9EF12DB2}" dt="2026-03-19T09:33:17.355" v="2514" actId="20577"/>
          <ac:spMkLst>
            <pc:docMk/>
            <pc:sldMk cId="3448837288" sldId="2145872167"/>
            <ac:spMk id="3" creationId="{4F01C26E-14E0-B4D4-9EA9-AD9054376D20}"/>
          </ac:spMkLst>
        </pc:spChg>
        <pc:spChg chg="add mod">
          <ac:chgData name="Lucy Marquis (RRE) MPFT" userId="73c65360-167e-46c5-afce-74caf22e2987" providerId="ADAL" clId="{D5F6DAA8-499B-426F-A05B-A66C9EF12DB2}" dt="2026-03-19T08:56:39.060" v="1118" actId="208"/>
          <ac:spMkLst>
            <pc:docMk/>
            <pc:sldMk cId="3448837288" sldId="2145872167"/>
            <ac:spMk id="8" creationId="{86FAA7C2-0564-9571-81FE-614B856BE523}"/>
          </ac:spMkLst>
        </pc:spChg>
        <pc:graphicFrameChg chg="add mod">
          <ac:chgData name="Lucy Marquis (RRE) MPFT" userId="73c65360-167e-46c5-afce-74caf22e2987" providerId="ADAL" clId="{D5F6DAA8-499B-426F-A05B-A66C9EF12DB2}" dt="2026-03-19T08:24:56.807" v="616"/>
          <ac:graphicFrameMkLst>
            <pc:docMk/>
            <pc:sldMk cId="3448837288" sldId="2145872167"/>
            <ac:graphicFrameMk id="6" creationId="{F44814AE-5415-337A-DA12-0E655C011372}"/>
          </ac:graphicFrameMkLst>
        </pc:graphicFrameChg>
        <pc:graphicFrameChg chg="mod">
          <ac:chgData name="Lucy Marquis (RRE) MPFT" userId="73c65360-167e-46c5-afce-74caf22e2987" providerId="ADAL" clId="{D5F6DAA8-499B-426F-A05B-A66C9EF12DB2}" dt="2026-03-19T08:56:49.308" v="1133" actId="1038"/>
          <ac:graphicFrameMkLst>
            <pc:docMk/>
            <pc:sldMk cId="3448837288" sldId="2145872167"/>
            <ac:graphicFrameMk id="2054" creationId="{0EC33267-3EF8-8775-969D-57938C86DC65}"/>
          </ac:graphicFrameMkLst>
        </pc:graphicFrameChg>
        <pc:picChg chg="add mod">
          <ac:chgData name="Lucy Marquis (RRE) MPFT" userId="73c65360-167e-46c5-afce-74caf22e2987" providerId="ADAL" clId="{D5F6DAA8-499B-426F-A05B-A66C9EF12DB2}" dt="2026-03-19T08:57:11.034" v="1156" actId="1038"/>
          <ac:picMkLst>
            <pc:docMk/>
            <pc:sldMk cId="3448837288" sldId="2145872167"/>
            <ac:picMk id="4" creationId="{FF911263-7D90-193C-3AFC-8A50CCA02692}"/>
          </ac:picMkLst>
        </pc:picChg>
        <pc:picChg chg="add mod">
          <ac:chgData name="Lucy Marquis (RRE) MPFT" userId="73c65360-167e-46c5-afce-74caf22e2987" providerId="ADAL" clId="{D5F6DAA8-499B-426F-A05B-A66C9EF12DB2}" dt="2026-03-19T10:11:55.348" v="3367" actId="1076"/>
          <ac:picMkLst>
            <pc:docMk/>
            <pc:sldMk cId="3448837288" sldId="2145872167"/>
            <ac:picMk id="5" creationId="{4E003888-2251-5DFD-7D7E-E7D2133D147E}"/>
          </ac:picMkLst>
        </pc:picChg>
        <pc:picChg chg="add del mod">
          <ac:chgData name="Lucy Marquis (RRE) MPFT" userId="73c65360-167e-46c5-afce-74caf22e2987" providerId="ADAL" clId="{D5F6DAA8-499B-426F-A05B-A66C9EF12DB2}" dt="2026-03-19T08:22:39.776" v="602" actId="478"/>
          <ac:picMkLst>
            <pc:docMk/>
            <pc:sldMk cId="3448837288" sldId="2145872167"/>
            <ac:picMk id="5" creationId="{CBB2233F-538F-82F3-83E5-0A9101233DA8}"/>
          </ac:picMkLst>
        </pc:picChg>
        <pc:picChg chg="add mod">
          <ac:chgData name="Lucy Marquis (RRE) MPFT" userId="73c65360-167e-46c5-afce-74caf22e2987" providerId="ADAL" clId="{D5F6DAA8-499B-426F-A05B-A66C9EF12DB2}" dt="2026-03-19T10:11:58.707" v="3369" actId="1076"/>
          <ac:picMkLst>
            <pc:docMk/>
            <pc:sldMk cId="3448837288" sldId="2145872167"/>
            <ac:picMk id="6" creationId="{A639C966-C0E0-9486-4214-58B569B1C8F9}"/>
          </ac:picMkLst>
        </pc:picChg>
        <pc:picChg chg="add mod">
          <ac:chgData name="Lucy Marquis (RRE) MPFT" userId="73c65360-167e-46c5-afce-74caf22e2987" providerId="ADAL" clId="{D5F6DAA8-499B-426F-A05B-A66C9EF12DB2}" dt="2026-03-19T10:11:52.862" v="3365" actId="14100"/>
          <ac:picMkLst>
            <pc:docMk/>
            <pc:sldMk cId="3448837288" sldId="2145872167"/>
            <ac:picMk id="7" creationId="{513BB48B-CC8A-55A2-0008-F5CC3E8166D2}"/>
          </ac:picMkLst>
        </pc:picChg>
        <pc:picChg chg="add mod">
          <ac:chgData name="Lucy Marquis (RRE) MPFT" userId="73c65360-167e-46c5-afce-74caf22e2987" providerId="ADAL" clId="{D5F6DAA8-499B-426F-A05B-A66C9EF12DB2}" dt="2026-03-19T08:57:21.513" v="1214" actId="1038"/>
          <ac:picMkLst>
            <pc:docMk/>
            <pc:sldMk cId="3448837288" sldId="2145872167"/>
            <ac:picMk id="9" creationId="{0BF4CD79-AFB3-E1A9-4AC7-E279791208B0}"/>
          </ac:picMkLst>
        </pc:picChg>
        <pc:picChg chg="add mod">
          <ac:chgData name="Lucy Marquis (RRE) MPFT" userId="73c65360-167e-46c5-afce-74caf22e2987" providerId="ADAL" clId="{D5F6DAA8-499B-426F-A05B-A66C9EF12DB2}" dt="2026-03-19T10:11:56.790" v="3368" actId="1076"/>
          <ac:picMkLst>
            <pc:docMk/>
            <pc:sldMk cId="3448837288" sldId="2145872167"/>
            <ac:picMk id="10" creationId="{821BE6CF-752E-DAFF-853B-27FEF3686AAD}"/>
          </ac:picMkLst>
        </pc:picChg>
        <pc:picChg chg="add mod">
          <ac:chgData name="Lucy Marquis (RRE) MPFT" userId="73c65360-167e-46c5-afce-74caf22e2987" providerId="ADAL" clId="{D5F6DAA8-499B-426F-A05B-A66C9EF12DB2}" dt="2026-03-19T08:57:13.836" v="1159" actId="1035"/>
          <ac:picMkLst>
            <pc:docMk/>
            <pc:sldMk cId="3448837288" sldId="2145872167"/>
            <ac:picMk id="1026" creationId="{BF100096-527B-DF76-4623-2893AFCD6314}"/>
          </ac:picMkLst>
        </pc:picChg>
        <pc:picChg chg="add del mod">
          <ac:chgData name="Lucy Marquis (RRE) MPFT" userId="73c65360-167e-46c5-afce-74caf22e2987" providerId="ADAL" clId="{D5F6DAA8-499B-426F-A05B-A66C9EF12DB2}" dt="2026-03-19T08:44:47.878" v="893" actId="478"/>
          <ac:picMkLst>
            <pc:docMk/>
            <pc:sldMk cId="3448837288" sldId="2145872167"/>
            <ac:picMk id="1028" creationId="{CD244DFE-E153-A699-010F-496A79311F8D}"/>
          </ac:picMkLst>
        </pc:picChg>
        <pc:picChg chg="add mod">
          <ac:chgData name="Lucy Marquis (RRE) MPFT" userId="73c65360-167e-46c5-afce-74caf22e2987" providerId="ADAL" clId="{D5F6DAA8-499B-426F-A05B-A66C9EF12DB2}" dt="2026-03-19T08:57:29.785" v="1275" actId="1037"/>
          <ac:picMkLst>
            <pc:docMk/>
            <pc:sldMk cId="3448837288" sldId="2145872167"/>
            <ac:picMk id="1030" creationId="{2DEABEBE-4E17-46A4-6169-7179D190D8B8}"/>
          </ac:picMkLst>
        </pc:picChg>
        <pc:picChg chg="del mod">
          <ac:chgData name="Lucy Marquis (RRE) MPFT" userId="73c65360-167e-46c5-afce-74caf22e2987" providerId="ADAL" clId="{D5F6DAA8-499B-426F-A05B-A66C9EF12DB2}" dt="2026-03-19T08:13:51.210" v="70" actId="478"/>
          <ac:picMkLst>
            <pc:docMk/>
            <pc:sldMk cId="3448837288" sldId="2145872167"/>
            <ac:picMk id="2050" creationId="{2A12DA62-B5C5-E322-813B-6E81F6656A15}"/>
          </ac:picMkLst>
        </pc:picChg>
      </pc:sldChg>
      <pc:sldChg chg="addSp delSp modSp mod modNotesTx">
        <pc:chgData name="Lucy Marquis (RRE) MPFT" userId="73c65360-167e-46c5-afce-74caf22e2987" providerId="ADAL" clId="{D5F6DAA8-499B-426F-A05B-A66C9EF12DB2}" dt="2026-03-19T10:12:41.518" v="3372" actId="6549"/>
        <pc:sldMkLst>
          <pc:docMk/>
          <pc:sldMk cId="406210841" sldId="2145872171"/>
        </pc:sldMkLst>
        <pc:spChg chg="mod">
          <ac:chgData name="Lucy Marquis (RRE) MPFT" userId="73c65360-167e-46c5-afce-74caf22e2987" providerId="ADAL" clId="{D5F6DAA8-499B-426F-A05B-A66C9EF12DB2}" dt="2026-03-19T09:32:55.690" v="2502" actId="1037"/>
          <ac:spMkLst>
            <pc:docMk/>
            <pc:sldMk cId="406210841" sldId="2145872171"/>
            <ac:spMk id="2" creationId="{66769FE4-900B-247B-7E2C-C3BA2C773BD2}"/>
          </ac:spMkLst>
        </pc:spChg>
        <pc:spChg chg="add mod">
          <ac:chgData name="Lucy Marquis (RRE) MPFT" userId="73c65360-167e-46c5-afce-74caf22e2987" providerId="ADAL" clId="{D5F6DAA8-499B-426F-A05B-A66C9EF12DB2}" dt="2026-03-19T09:36:43.380" v="2625" actId="21"/>
          <ac:spMkLst>
            <pc:docMk/>
            <pc:sldMk cId="406210841" sldId="2145872171"/>
            <ac:spMk id="6" creationId="{7C78437B-1DF6-A5FF-6B04-DD9E8AE5B627}"/>
          </ac:spMkLst>
        </pc:spChg>
        <pc:spChg chg="add mod">
          <ac:chgData name="Lucy Marquis (RRE) MPFT" userId="73c65360-167e-46c5-afce-74caf22e2987" providerId="ADAL" clId="{D5F6DAA8-499B-426F-A05B-A66C9EF12DB2}" dt="2026-03-19T10:12:29.987" v="3371" actId="255"/>
          <ac:spMkLst>
            <pc:docMk/>
            <pc:sldMk cId="406210841" sldId="2145872171"/>
            <ac:spMk id="9" creationId="{7D9053A5-4184-493F-81D6-E8AFD3D7A196}"/>
          </ac:spMkLst>
        </pc:spChg>
        <pc:spChg chg="add del mod">
          <ac:chgData name="Lucy Marquis (RRE) MPFT" userId="73c65360-167e-46c5-afce-74caf22e2987" providerId="ADAL" clId="{D5F6DAA8-499B-426F-A05B-A66C9EF12DB2}" dt="2026-03-19T09:40:30.199" v="2659" actId="478"/>
          <ac:spMkLst>
            <pc:docMk/>
            <pc:sldMk cId="406210841" sldId="2145872171"/>
            <ac:spMk id="11" creationId="{74B598D1-1A9C-BE05-9DEB-1F73A63C2E7D}"/>
          </ac:spMkLst>
        </pc:spChg>
        <pc:graphicFrameChg chg="add mod">
          <ac:chgData name="Lucy Marquis (RRE) MPFT" userId="73c65360-167e-46c5-afce-74caf22e2987" providerId="ADAL" clId="{D5F6DAA8-499B-426F-A05B-A66C9EF12DB2}" dt="2026-03-19T08:38:47.669" v="751"/>
          <ac:graphicFrameMkLst>
            <pc:docMk/>
            <pc:sldMk cId="406210841" sldId="2145872171"/>
            <ac:graphicFrameMk id="3" creationId="{0DFA3527-1A5B-2967-7ECF-35F4232DF8CB}"/>
          </ac:graphicFrameMkLst>
        </pc:graphicFrameChg>
        <pc:graphicFrameChg chg="mod modGraphic">
          <ac:chgData name="Lucy Marquis (RRE) MPFT" userId="73c65360-167e-46c5-afce-74caf22e2987" providerId="ADAL" clId="{D5F6DAA8-499B-426F-A05B-A66C9EF12DB2}" dt="2026-03-19T09:47:37.694" v="2928" actId="20577"/>
          <ac:graphicFrameMkLst>
            <pc:docMk/>
            <pc:sldMk cId="406210841" sldId="2145872171"/>
            <ac:graphicFrameMk id="4" creationId="{C727C5BA-515D-64E6-2F02-CEF8881BB48D}"/>
          </ac:graphicFrameMkLst>
        </pc:graphicFrameChg>
        <pc:picChg chg="mod">
          <ac:chgData name="Lucy Marquis (RRE) MPFT" userId="73c65360-167e-46c5-afce-74caf22e2987" providerId="ADAL" clId="{D5F6DAA8-499B-426F-A05B-A66C9EF12DB2}" dt="2026-03-19T09:43:43.797" v="2711" actId="1036"/>
          <ac:picMkLst>
            <pc:docMk/>
            <pc:sldMk cId="406210841" sldId="2145872171"/>
            <ac:picMk id="7" creationId="{979F7908-5903-3FA7-A9A4-8A42E4243D80}"/>
          </ac:picMkLst>
        </pc:picChg>
      </pc:sldChg>
      <pc:sldChg chg="del">
        <pc:chgData name="Lucy Marquis (RRE) MPFT" userId="73c65360-167e-46c5-afce-74caf22e2987" providerId="ADAL" clId="{D5F6DAA8-499B-426F-A05B-A66C9EF12DB2}" dt="2026-03-19T08:37:08.258" v="746" actId="47"/>
        <pc:sldMkLst>
          <pc:docMk/>
          <pc:sldMk cId="3780332032" sldId="2147347775"/>
        </pc:sldMkLst>
      </pc:sldChg>
      <pc:sldChg chg="del">
        <pc:chgData name="Lucy Marquis (RRE) MPFT" userId="73c65360-167e-46c5-afce-74caf22e2987" providerId="ADAL" clId="{D5F6DAA8-499B-426F-A05B-A66C9EF12DB2}" dt="2026-03-19T08:51:16.182" v="1017" actId="47"/>
        <pc:sldMkLst>
          <pc:docMk/>
          <pc:sldMk cId="1312986550" sldId="2147347776"/>
        </pc:sldMkLst>
      </pc:sldChg>
      <pc:sldChg chg="del">
        <pc:chgData name="Lucy Marquis (RRE) MPFT" userId="73c65360-167e-46c5-afce-74caf22e2987" providerId="ADAL" clId="{D5F6DAA8-499B-426F-A05B-A66C9EF12DB2}" dt="2026-03-19T09:10:15.866" v="1799" actId="47"/>
        <pc:sldMkLst>
          <pc:docMk/>
          <pc:sldMk cId="233556240" sldId="2147347832"/>
        </pc:sldMkLst>
      </pc:sldChg>
      <pc:sldChg chg="delSp modSp mod">
        <pc:chgData name="Lucy Marquis (RRE) MPFT" userId="73c65360-167e-46c5-afce-74caf22e2987" providerId="ADAL" clId="{D5F6DAA8-499B-426F-A05B-A66C9EF12DB2}" dt="2026-03-19T09:19:12.549" v="2000" actId="114"/>
        <pc:sldMkLst>
          <pc:docMk/>
          <pc:sldMk cId="3572244567" sldId="2147347834"/>
        </pc:sldMkLst>
        <pc:spChg chg="mod">
          <ac:chgData name="Lucy Marquis (RRE) MPFT" userId="73c65360-167e-46c5-afce-74caf22e2987" providerId="ADAL" clId="{D5F6DAA8-499B-426F-A05B-A66C9EF12DB2}" dt="2026-03-19T09:19:12.549" v="2000" actId="114"/>
          <ac:spMkLst>
            <pc:docMk/>
            <pc:sldMk cId="3572244567" sldId="2147347834"/>
            <ac:spMk id="2" creationId="{DCCE79E1-6BFE-E3B9-88AD-666B0987C66D}"/>
          </ac:spMkLst>
        </pc:spChg>
        <pc:spChg chg="del">
          <ac:chgData name="Lucy Marquis (RRE) MPFT" userId="73c65360-167e-46c5-afce-74caf22e2987" providerId="ADAL" clId="{D5F6DAA8-499B-426F-A05B-A66C9EF12DB2}" dt="2026-03-19T09:16:45.371" v="1897" actId="478"/>
          <ac:spMkLst>
            <pc:docMk/>
            <pc:sldMk cId="3572244567" sldId="2147347834"/>
            <ac:spMk id="6" creationId="{945EB0F3-D38F-3893-A2EB-E296CAE52F11}"/>
          </ac:spMkLst>
        </pc:spChg>
      </pc:sldChg>
      <pc:sldChg chg="del">
        <pc:chgData name="Lucy Marquis (RRE) MPFT" userId="73c65360-167e-46c5-afce-74caf22e2987" providerId="ADAL" clId="{D5F6DAA8-499B-426F-A05B-A66C9EF12DB2}" dt="2026-03-19T08:50:28.883" v="1007" actId="47"/>
        <pc:sldMkLst>
          <pc:docMk/>
          <pc:sldMk cId="3476805493" sldId="2147347836"/>
        </pc:sldMkLst>
      </pc:sldChg>
      <pc:sldChg chg="del">
        <pc:chgData name="Lucy Marquis (RRE) MPFT" userId="73c65360-167e-46c5-afce-74caf22e2987" providerId="ADAL" clId="{D5F6DAA8-499B-426F-A05B-A66C9EF12DB2}" dt="2026-03-19T08:51:21.875" v="1019" actId="47"/>
        <pc:sldMkLst>
          <pc:docMk/>
          <pc:sldMk cId="2998424691" sldId="2147347837"/>
        </pc:sldMkLst>
      </pc:sldChg>
      <pc:sldChg chg="delSp modSp mod">
        <pc:chgData name="Lucy Marquis (RRE) MPFT" userId="73c65360-167e-46c5-afce-74caf22e2987" providerId="ADAL" clId="{D5F6DAA8-499B-426F-A05B-A66C9EF12DB2}" dt="2026-03-19T09:25:29.395" v="2202" actId="20577"/>
        <pc:sldMkLst>
          <pc:docMk/>
          <pc:sldMk cId="673832444" sldId="2147347839"/>
        </pc:sldMkLst>
        <pc:spChg chg="mod">
          <ac:chgData name="Lucy Marquis (RRE) MPFT" userId="73c65360-167e-46c5-afce-74caf22e2987" providerId="ADAL" clId="{D5F6DAA8-499B-426F-A05B-A66C9EF12DB2}" dt="2026-03-19T09:25:29.395" v="2202" actId="20577"/>
          <ac:spMkLst>
            <pc:docMk/>
            <pc:sldMk cId="673832444" sldId="2147347839"/>
            <ac:spMk id="2" creationId="{BD1EAD47-D9F2-0C1C-E19F-5283C3B399F5}"/>
          </ac:spMkLst>
        </pc:spChg>
        <pc:spChg chg="del">
          <ac:chgData name="Lucy Marquis (RRE) MPFT" userId="73c65360-167e-46c5-afce-74caf22e2987" providerId="ADAL" clId="{D5F6DAA8-499B-426F-A05B-A66C9EF12DB2}" dt="2026-03-19T09:16:49.498" v="1898" actId="478"/>
          <ac:spMkLst>
            <pc:docMk/>
            <pc:sldMk cId="673832444" sldId="2147347839"/>
            <ac:spMk id="5" creationId="{D4BEEE79-43F2-3A6D-1514-ED9709FB20AA}"/>
          </ac:spMkLst>
        </pc:spChg>
      </pc:sldChg>
      <pc:sldChg chg="del">
        <pc:chgData name="Lucy Marquis (RRE) MPFT" userId="73c65360-167e-46c5-afce-74caf22e2987" providerId="ADAL" clId="{D5F6DAA8-499B-426F-A05B-A66C9EF12DB2}" dt="2026-03-19T08:59:32.840" v="1295" actId="47"/>
        <pc:sldMkLst>
          <pc:docMk/>
          <pc:sldMk cId="134349853" sldId="2147347842"/>
        </pc:sldMkLst>
      </pc:sldChg>
      <pc:sldChg chg="del">
        <pc:chgData name="Lucy Marquis (RRE) MPFT" userId="73c65360-167e-46c5-afce-74caf22e2987" providerId="ADAL" clId="{D5F6DAA8-499B-426F-A05B-A66C9EF12DB2}" dt="2026-03-19T09:10:54.289" v="1822" actId="47"/>
        <pc:sldMkLst>
          <pc:docMk/>
          <pc:sldMk cId="1827082196" sldId="2147347844"/>
        </pc:sldMkLst>
      </pc:sldChg>
      <pc:sldChg chg="modSp del mod">
        <pc:chgData name="Lucy Marquis (RRE) MPFT" userId="73c65360-167e-46c5-afce-74caf22e2987" providerId="ADAL" clId="{D5F6DAA8-499B-426F-A05B-A66C9EF12DB2}" dt="2026-03-19T09:10:20.201" v="1800" actId="47"/>
        <pc:sldMkLst>
          <pc:docMk/>
          <pc:sldMk cId="4280356680" sldId="2147347845"/>
        </pc:sldMkLst>
        <pc:spChg chg="mod">
          <ac:chgData name="Lucy Marquis (RRE) MPFT" userId="73c65360-167e-46c5-afce-74caf22e2987" providerId="ADAL" clId="{D5F6DAA8-499B-426F-A05B-A66C9EF12DB2}" dt="2026-03-19T08:50:11.297" v="1004" actId="1076"/>
          <ac:spMkLst>
            <pc:docMk/>
            <pc:sldMk cId="4280356680" sldId="2147347845"/>
            <ac:spMk id="9" creationId="{71C721CF-E65C-0485-E1DD-17CCB5205661}"/>
          </ac:spMkLst>
        </pc:spChg>
      </pc:sldChg>
      <pc:sldChg chg="modSp mod">
        <pc:chgData name="Lucy Marquis (RRE) MPFT" userId="73c65360-167e-46c5-afce-74caf22e2987" providerId="ADAL" clId="{D5F6DAA8-499B-426F-A05B-A66C9EF12DB2}" dt="2026-03-19T08:37:32.196" v="750" actId="114"/>
        <pc:sldMkLst>
          <pc:docMk/>
          <pc:sldMk cId="881190252" sldId="2147347853"/>
        </pc:sldMkLst>
        <pc:spChg chg="mod">
          <ac:chgData name="Lucy Marquis (RRE) MPFT" userId="73c65360-167e-46c5-afce-74caf22e2987" providerId="ADAL" clId="{D5F6DAA8-499B-426F-A05B-A66C9EF12DB2}" dt="2026-03-19T08:37:32.196" v="750" actId="114"/>
          <ac:spMkLst>
            <pc:docMk/>
            <pc:sldMk cId="881190252" sldId="2147347853"/>
            <ac:spMk id="3" creationId="{1D444E29-C24E-F289-BD22-8FC169583F4B}"/>
          </ac:spMkLst>
        </pc:spChg>
      </pc:sldChg>
      <pc:sldChg chg="del">
        <pc:chgData name="Lucy Marquis (RRE) MPFT" userId="73c65360-167e-46c5-afce-74caf22e2987" providerId="ADAL" clId="{D5F6DAA8-499B-426F-A05B-A66C9EF12DB2}" dt="2026-03-19T08:50:24.076" v="1005" actId="47"/>
        <pc:sldMkLst>
          <pc:docMk/>
          <pc:sldMk cId="464634223" sldId="2147347854"/>
        </pc:sldMkLst>
      </pc:sldChg>
      <pc:sldChg chg="del">
        <pc:chgData name="Lucy Marquis (RRE) MPFT" userId="73c65360-167e-46c5-afce-74caf22e2987" providerId="ADAL" clId="{D5F6DAA8-499B-426F-A05B-A66C9EF12DB2}" dt="2026-03-19T08:50:26.648" v="1006" actId="47"/>
        <pc:sldMkLst>
          <pc:docMk/>
          <pc:sldMk cId="3561499120" sldId="2147347855"/>
        </pc:sldMkLst>
      </pc:sldChg>
      <pc:sldChg chg="modSp del mod">
        <pc:chgData name="Lucy Marquis (RRE) MPFT" userId="73c65360-167e-46c5-afce-74caf22e2987" providerId="ADAL" clId="{D5F6DAA8-499B-426F-A05B-A66C9EF12DB2}" dt="2026-03-19T09:16:58.284" v="1899" actId="47"/>
        <pc:sldMkLst>
          <pc:docMk/>
          <pc:sldMk cId="2250855327" sldId="2147347860"/>
        </pc:sldMkLst>
        <pc:spChg chg="mod">
          <ac:chgData name="Lucy Marquis (RRE) MPFT" userId="73c65360-167e-46c5-afce-74caf22e2987" providerId="ADAL" clId="{D5F6DAA8-499B-426F-A05B-A66C9EF12DB2}" dt="2026-03-19T08:51:03.379" v="1016" actId="20577"/>
          <ac:spMkLst>
            <pc:docMk/>
            <pc:sldMk cId="2250855327" sldId="2147347860"/>
            <ac:spMk id="2" creationId="{D15D1DB9-E883-AEB5-FC9F-185703980651}"/>
          </ac:spMkLst>
        </pc:spChg>
      </pc:sldChg>
      <pc:sldChg chg="modSp mod modNotesTx">
        <pc:chgData name="Lucy Marquis (RRE) MPFT" userId="73c65360-167e-46c5-afce-74caf22e2987" providerId="ADAL" clId="{D5F6DAA8-499B-426F-A05B-A66C9EF12DB2}" dt="2026-03-19T10:09:46.783" v="3346" actId="20577"/>
        <pc:sldMkLst>
          <pc:docMk/>
          <pc:sldMk cId="3667777262" sldId="2147347861"/>
        </pc:sldMkLst>
        <pc:spChg chg="mod">
          <ac:chgData name="Lucy Marquis (RRE) MPFT" userId="73c65360-167e-46c5-afce-74caf22e2987" providerId="ADAL" clId="{D5F6DAA8-499B-426F-A05B-A66C9EF12DB2}" dt="2026-03-19T09:48:49.761" v="2978" actId="20577"/>
          <ac:spMkLst>
            <pc:docMk/>
            <pc:sldMk cId="3667777262" sldId="2147347861"/>
            <ac:spMk id="2" creationId="{7623A2E0-0567-B857-7939-6C65ADA64F43}"/>
          </ac:spMkLst>
        </pc:spChg>
      </pc:sldChg>
      <pc:sldChg chg="del">
        <pc:chgData name="Lucy Marquis (RRE) MPFT" userId="73c65360-167e-46c5-afce-74caf22e2987" providerId="ADAL" clId="{D5F6DAA8-499B-426F-A05B-A66C9EF12DB2}" dt="2026-03-19T09:06:31.788" v="1603" actId="47"/>
        <pc:sldMkLst>
          <pc:docMk/>
          <pc:sldMk cId="2830162645" sldId="2147347863"/>
        </pc:sldMkLst>
      </pc:sldChg>
      <pc:sldChg chg="addSp delSp modSp mod modNotesTx">
        <pc:chgData name="Lucy Marquis (RRE) MPFT" userId="73c65360-167e-46c5-afce-74caf22e2987" providerId="ADAL" clId="{D5F6DAA8-499B-426F-A05B-A66C9EF12DB2}" dt="2026-03-19T10:09:07.654" v="3337" actId="114"/>
        <pc:sldMkLst>
          <pc:docMk/>
          <pc:sldMk cId="2805671084" sldId="2147347864"/>
        </pc:sldMkLst>
        <pc:spChg chg="mod">
          <ac:chgData name="Lucy Marquis (RRE) MPFT" userId="73c65360-167e-46c5-afce-74caf22e2987" providerId="ADAL" clId="{D5F6DAA8-499B-426F-A05B-A66C9EF12DB2}" dt="2026-03-19T09:24:51.284" v="2145" actId="20577"/>
          <ac:spMkLst>
            <pc:docMk/>
            <pc:sldMk cId="2805671084" sldId="2147347864"/>
            <ac:spMk id="2" creationId="{5FEE3E83-5A23-A01B-147D-BF340DAB5864}"/>
          </ac:spMkLst>
        </pc:spChg>
        <pc:spChg chg="add del mod">
          <ac:chgData name="Lucy Marquis (RRE) MPFT" userId="73c65360-167e-46c5-afce-74caf22e2987" providerId="ADAL" clId="{D5F6DAA8-499B-426F-A05B-A66C9EF12DB2}" dt="2026-03-19T10:08:44.145" v="3330" actId="478"/>
          <ac:spMkLst>
            <pc:docMk/>
            <pc:sldMk cId="2805671084" sldId="2147347864"/>
            <ac:spMk id="5" creationId="{471F016A-7CC6-7AEA-CCE9-5A8015495BC2}"/>
          </ac:spMkLst>
        </pc:spChg>
        <pc:spChg chg="add mod">
          <ac:chgData name="Lucy Marquis (RRE) MPFT" userId="73c65360-167e-46c5-afce-74caf22e2987" providerId="ADAL" clId="{D5F6DAA8-499B-426F-A05B-A66C9EF12DB2}" dt="2026-03-19T10:09:07.654" v="3337" actId="114"/>
          <ac:spMkLst>
            <pc:docMk/>
            <pc:sldMk cId="2805671084" sldId="2147347864"/>
            <ac:spMk id="6" creationId="{62AF7C04-5EC9-FF4C-648C-F00D6CEF05FA}"/>
          </ac:spMkLst>
        </pc:spChg>
        <pc:graphicFrameChg chg="add mod">
          <ac:chgData name="Lucy Marquis (RRE) MPFT" userId="73c65360-167e-46c5-afce-74caf22e2987" providerId="ADAL" clId="{D5F6DAA8-499B-426F-A05B-A66C9EF12DB2}" dt="2026-03-19T10:08:08.634" v="3313"/>
          <ac:graphicFrameMkLst>
            <pc:docMk/>
            <pc:sldMk cId="2805671084" sldId="2147347864"/>
            <ac:graphicFrameMk id="3" creationId="{B40AB80D-DA0D-2423-218F-81729C890213}"/>
          </ac:graphicFrameMkLst>
        </pc:graphicFrameChg>
        <pc:graphicFrameChg chg="modGraphic">
          <ac:chgData name="Lucy Marquis (RRE) MPFT" userId="73c65360-167e-46c5-afce-74caf22e2987" providerId="ADAL" clId="{D5F6DAA8-499B-426F-A05B-A66C9EF12DB2}" dt="2026-03-19T09:25:47.639" v="2227" actId="20577"/>
          <ac:graphicFrameMkLst>
            <pc:docMk/>
            <pc:sldMk cId="2805671084" sldId="2147347864"/>
            <ac:graphicFrameMk id="23" creationId="{CC5DA297-0A2B-02A7-3ADD-070BF158705A}"/>
          </ac:graphicFrameMkLst>
        </pc:graphicFrameChg>
      </pc:sldChg>
      <pc:sldChg chg="modSp mod">
        <pc:chgData name="Lucy Marquis (RRE) MPFT" userId="73c65360-167e-46c5-afce-74caf22e2987" providerId="ADAL" clId="{D5F6DAA8-499B-426F-A05B-A66C9EF12DB2}" dt="2026-03-19T10:07:07.041" v="3291" actId="1036"/>
        <pc:sldMkLst>
          <pc:docMk/>
          <pc:sldMk cId="60075072" sldId="2147347865"/>
        </pc:sldMkLst>
        <pc:spChg chg="mod">
          <ac:chgData name="Lucy Marquis (RRE) MPFT" userId="73c65360-167e-46c5-afce-74caf22e2987" providerId="ADAL" clId="{D5F6DAA8-499B-426F-A05B-A66C9EF12DB2}" dt="2026-03-19T10:07:07.041" v="3291" actId="1036"/>
          <ac:spMkLst>
            <pc:docMk/>
            <pc:sldMk cId="60075072" sldId="2147347865"/>
            <ac:spMk id="2" creationId="{B2B9180D-BD57-7CFF-DADC-4623C2054734}"/>
          </ac:spMkLst>
        </pc:spChg>
        <pc:picChg chg="ord">
          <ac:chgData name="Lucy Marquis (RRE) MPFT" userId="73c65360-167e-46c5-afce-74caf22e2987" providerId="ADAL" clId="{D5F6DAA8-499B-426F-A05B-A66C9EF12DB2}" dt="2026-03-19T09:15:11.499" v="1880" actId="167"/>
          <ac:picMkLst>
            <pc:docMk/>
            <pc:sldMk cId="60075072" sldId="2147347865"/>
            <ac:picMk id="29" creationId="{AAFAFFD9-D564-1C4C-368F-F612EBFD5E4D}"/>
          </ac:picMkLst>
        </pc:picChg>
      </pc:sldChg>
      <pc:sldChg chg="addSp delSp modSp">
        <pc:chgData name="Lucy Marquis (RRE) MPFT" userId="73c65360-167e-46c5-afce-74caf22e2987" providerId="ADAL" clId="{D5F6DAA8-499B-426F-A05B-A66C9EF12DB2}" dt="2026-03-19T08:44:42.151" v="892" actId="1076"/>
        <pc:sldMkLst>
          <pc:docMk/>
          <pc:sldMk cId="2306869069" sldId="2147347866"/>
        </pc:sldMkLst>
        <pc:picChg chg="mod">
          <ac:chgData name="Lucy Marquis (RRE) MPFT" userId="73c65360-167e-46c5-afce-74caf22e2987" providerId="ADAL" clId="{D5F6DAA8-499B-426F-A05B-A66C9EF12DB2}" dt="2026-03-19T08:44:30.022" v="890" actId="1076"/>
          <ac:picMkLst>
            <pc:docMk/>
            <pc:sldMk cId="2306869069" sldId="2147347866"/>
            <ac:picMk id="1032" creationId="{A5DE956A-FD6E-904D-E881-600E8529A02F}"/>
          </ac:picMkLst>
        </pc:picChg>
        <pc:picChg chg="add mod">
          <ac:chgData name="Lucy Marquis (RRE) MPFT" userId="73c65360-167e-46c5-afce-74caf22e2987" providerId="ADAL" clId="{D5F6DAA8-499B-426F-A05B-A66C9EF12DB2}" dt="2026-03-19T08:44:42.151" v="892" actId="1076"/>
          <ac:picMkLst>
            <pc:docMk/>
            <pc:sldMk cId="2306869069" sldId="2147347866"/>
            <ac:picMk id="3074" creationId="{224340CE-55FB-8D7B-EE0D-68DC1B9F259E}"/>
          </ac:picMkLst>
        </pc:picChg>
        <pc:picChg chg="add del mod">
          <ac:chgData name="Lucy Marquis (RRE) MPFT" userId="73c65360-167e-46c5-afce-74caf22e2987" providerId="ADAL" clId="{D5F6DAA8-499B-426F-A05B-A66C9EF12DB2}" dt="2026-03-19T08:44:40.149" v="891" actId="478"/>
          <ac:picMkLst>
            <pc:docMk/>
            <pc:sldMk cId="2306869069" sldId="2147347866"/>
            <ac:picMk id="3076" creationId="{7946AD95-AD15-74BF-8220-7179E64DA757}"/>
          </ac:picMkLst>
        </pc:picChg>
      </pc:sldChg>
      <pc:sldChg chg="modSp new del mod">
        <pc:chgData name="Lucy Marquis (RRE) MPFT" userId="73c65360-167e-46c5-afce-74caf22e2987" providerId="ADAL" clId="{D5F6DAA8-499B-426F-A05B-A66C9EF12DB2}" dt="2026-03-19T09:19:45.531" v="2007" actId="47"/>
        <pc:sldMkLst>
          <pc:docMk/>
          <pc:sldMk cId="491635245" sldId="2147347869"/>
        </pc:sldMkLst>
        <pc:spChg chg="mod">
          <ac:chgData name="Lucy Marquis (RRE) MPFT" userId="73c65360-167e-46c5-afce-74caf22e2987" providerId="ADAL" clId="{D5F6DAA8-499B-426F-A05B-A66C9EF12DB2}" dt="2026-03-19T08:40:30.094" v="846" actId="20577"/>
          <ac:spMkLst>
            <pc:docMk/>
            <pc:sldMk cId="491635245" sldId="2147347869"/>
            <ac:spMk id="2" creationId="{63BC5651-00C3-ABC8-369F-92EDB1AC0058}"/>
          </ac:spMkLst>
        </pc:spChg>
        <pc:spChg chg="mod">
          <ac:chgData name="Lucy Marquis (RRE) MPFT" userId="73c65360-167e-46c5-afce-74caf22e2987" providerId="ADAL" clId="{D5F6DAA8-499B-426F-A05B-A66C9EF12DB2}" dt="2026-03-19T08:40:35.230" v="848"/>
          <ac:spMkLst>
            <pc:docMk/>
            <pc:sldMk cId="491635245" sldId="2147347869"/>
            <ac:spMk id="3" creationId="{03B1F46D-8305-07AA-36C6-B0E1E25CD011}"/>
          </ac:spMkLst>
        </pc:spChg>
      </pc:sldChg>
      <pc:sldChg chg="addSp delSp modSp new del mod setBg">
        <pc:chgData name="Lucy Marquis (RRE) MPFT" userId="73c65360-167e-46c5-afce-74caf22e2987" providerId="ADAL" clId="{D5F6DAA8-499B-426F-A05B-A66C9EF12DB2}" dt="2026-03-19T08:59:30.749" v="1294" actId="47"/>
        <pc:sldMkLst>
          <pc:docMk/>
          <pc:sldMk cId="2584549582" sldId="2147347870"/>
        </pc:sldMkLst>
        <pc:spChg chg="mod">
          <ac:chgData name="Lucy Marquis (RRE) MPFT" userId="73c65360-167e-46c5-afce-74caf22e2987" providerId="ADAL" clId="{D5F6DAA8-499B-426F-A05B-A66C9EF12DB2}" dt="2026-03-19T08:52:58.831" v="1066" actId="26606"/>
          <ac:spMkLst>
            <pc:docMk/>
            <pc:sldMk cId="2584549582" sldId="2147347870"/>
            <ac:spMk id="2" creationId="{8CD03340-7BE3-FA47-8367-FB6FE9F06D3E}"/>
          </ac:spMkLst>
        </pc:spChg>
        <pc:spChg chg="add del mod">
          <ac:chgData name="Lucy Marquis (RRE) MPFT" userId="73c65360-167e-46c5-afce-74caf22e2987" providerId="ADAL" clId="{D5F6DAA8-499B-426F-A05B-A66C9EF12DB2}" dt="2026-03-19T08:58:13.381" v="1284" actId="26606"/>
          <ac:spMkLst>
            <pc:docMk/>
            <pc:sldMk cId="2584549582" sldId="2147347870"/>
            <ac:spMk id="3" creationId="{D58ABB11-9FF5-4C4F-2492-CC69766CFCED}"/>
          </ac:spMkLst>
        </pc:spChg>
        <pc:spChg chg="add del">
          <ac:chgData name="Lucy Marquis (RRE) MPFT" userId="73c65360-167e-46c5-afce-74caf22e2987" providerId="ADAL" clId="{D5F6DAA8-499B-426F-A05B-A66C9EF12DB2}" dt="2026-03-19T08:46:25.950" v="933" actId="478"/>
          <ac:spMkLst>
            <pc:docMk/>
            <pc:sldMk cId="2584549582" sldId="2147347870"/>
            <ac:spMk id="6" creationId="{506269CE-F1E7-7035-920C-0B2F727EF54D}"/>
          </ac:spMkLst>
        </pc:spChg>
        <pc:spChg chg="add del">
          <ac:chgData name="Lucy Marquis (RRE) MPFT" userId="73c65360-167e-46c5-afce-74caf22e2987" providerId="ADAL" clId="{D5F6DAA8-499B-426F-A05B-A66C9EF12DB2}" dt="2026-03-19T08:52:58.831" v="1066" actId="26606"/>
          <ac:spMkLst>
            <pc:docMk/>
            <pc:sldMk cId="2584549582" sldId="2147347870"/>
            <ac:spMk id="9" creationId="{C05CBC3C-2E5A-4839-8B9B-2E5A6ADF0F58}"/>
          </ac:spMkLst>
        </pc:spChg>
        <pc:spChg chg="add del mod">
          <ac:chgData name="Lucy Marquis (RRE) MPFT" userId="73c65360-167e-46c5-afce-74caf22e2987" providerId="ADAL" clId="{D5F6DAA8-499B-426F-A05B-A66C9EF12DB2}" dt="2026-03-19T08:48:45.855" v="987"/>
          <ac:spMkLst>
            <pc:docMk/>
            <pc:sldMk cId="2584549582" sldId="2147347870"/>
            <ac:spMk id="10" creationId="{DC470AF8-B9CC-6B19-F283-6D47A5DFB8E6}"/>
          </ac:spMkLst>
        </pc:spChg>
        <pc:spChg chg="add del">
          <ac:chgData name="Lucy Marquis (RRE) MPFT" userId="73c65360-167e-46c5-afce-74caf22e2987" providerId="ADAL" clId="{D5F6DAA8-499B-426F-A05B-A66C9EF12DB2}" dt="2026-03-19T08:52:58.831" v="1066" actId="26606"/>
          <ac:spMkLst>
            <pc:docMk/>
            <pc:sldMk cId="2584549582" sldId="2147347870"/>
            <ac:spMk id="12" creationId="{DB5B423A-57CC-4C58-AA26-8E2E862B03A0}"/>
          </ac:spMkLst>
        </pc:spChg>
        <pc:spChg chg="add mod">
          <ac:chgData name="Lucy Marquis (RRE) MPFT" userId="73c65360-167e-46c5-afce-74caf22e2987" providerId="ADAL" clId="{D5F6DAA8-499B-426F-A05B-A66C9EF12DB2}" dt="2026-03-19T08:58:58.843" v="1286" actId="21"/>
          <ac:spMkLst>
            <pc:docMk/>
            <pc:sldMk cId="2584549582" sldId="2147347870"/>
            <ac:spMk id="15" creationId="{D254772E-82A1-7532-A0FD-03C21B6EE6A6}"/>
          </ac:spMkLst>
        </pc:spChg>
        <pc:graphicFrameChg chg="add mod">
          <ac:chgData name="Lucy Marquis (RRE) MPFT" userId="73c65360-167e-46c5-afce-74caf22e2987" providerId="ADAL" clId="{D5F6DAA8-499B-426F-A05B-A66C9EF12DB2}" dt="2026-03-19T08:46:17.139" v="930"/>
          <ac:graphicFrameMkLst>
            <pc:docMk/>
            <pc:sldMk cId="2584549582" sldId="2147347870"/>
            <ac:graphicFrameMk id="4" creationId="{7C21A9D2-ACBE-2F11-0BA6-5003E6B18A29}"/>
          </ac:graphicFrameMkLst>
        </pc:graphicFrameChg>
        <pc:graphicFrameChg chg="add del mod modGraphic">
          <ac:chgData name="Lucy Marquis (RRE) MPFT" userId="73c65360-167e-46c5-afce-74caf22e2987" providerId="ADAL" clId="{D5F6DAA8-499B-426F-A05B-A66C9EF12DB2}" dt="2026-03-19T08:52:58.831" v="1066" actId="26606"/>
          <ac:graphicFrameMkLst>
            <pc:docMk/>
            <pc:sldMk cId="2584549582" sldId="2147347870"/>
            <ac:graphicFrameMk id="5" creationId="{B2345530-8F58-318B-EC6F-7131E11402D4}"/>
          </ac:graphicFrameMkLst>
        </pc:graphicFrameChg>
        <pc:graphicFrameChg chg="add mod">
          <ac:chgData name="Lucy Marquis (RRE) MPFT" userId="73c65360-167e-46c5-afce-74caf22e2987" providerId="ADAL" clId="{D5F6DAA8-499B-426F-A05B-A66C9EF12DB2}" dt="2026-03-19T08:46:33.463" v="935"/>
          <ac:graphicFrameMkLst>
            <pc:docMk/>
            <pc:sldMk cId="2584549582" sldId="2147347870"/>
            <ac:graphicFrameMk id="7" creationId="{AC0D25C1-B0DA-FA01-6FD1-1A817F2F1333}"/>
          </ac:graphicFrameMkLst>
        </pc:graphicFrameChg>
        <pc:graphicFrameChg chg="add mod">
          <ac:chgData name="Lucy Marquis (RRE) MPFT" userId="73c65360-167e-46c5-afce-74caf22e2987" providerId="ADAL" clId="{D5F6DAA8-499B-426F-A05B-A66C9EF12DB2}" dt="2026-03-19T08:46:46.557" v="937"/>
          <ac:graphicFrameMkLst>
            <pc:docMk/>
            <pc:sldMk cId="2584549582" sldId="2147347870"/>
            <ac:graphicFrameMk id="8" creationId="{89C46AAF-0652-EC47-BB6D-AE1FC7C8A0FA}"/>
          </ac:graphicFrameMkLst>
        </pc:graphicFrameChg>
        <pc:graphicFrameChg chg="add mod">
          <ac:chgData name="Lucy Marquis (RRE) MPFT" userId="73c65360-167e-46c5-afce-74caf22e2987" providerId="ADAL" clId="{D5F6DAA8-499B-426F-A05B-A66C9EF12DB2}" dt="2026-03-19T08:48:44.188" v="985"/>
          <ac:graphicFrameMkLst>
            <pc:docMk/>
            <pc:sldMk cId="2584549582" sldId="2147347870"/>
            <ac:graphicFrameMk id="11" creationId="{781CFD42-8675-7328-66C4-345E151084A2}"/>
          </ac:graphicFrameMkLst>
        </pc:graphicFrameChg>
        <pc:graphicFrameChg chg="add del mod">
          <ac:chgData name="Lucy Marquis (RRE) MPFT" userId="73c65360-167e-46c5-afce-74caf22e2987" providerId="ADAL" clId="{D5F6DAA8-499B-426F-A05B-A66C9EF12DB2}" dt="2026-03-19T08:58:58.843" v="1286" actId="21"/>
          <ac:graphicFrameMkLst>
            <pc:docMk/>
            <pc:sldMk cId="2584549582" sldId="2147347870"/>
            <ac:graphicFrameMk id="13" creationId="{77DFF1D5-93D9-D8B7-ED11-6673AADAC0E4}"/>
          </ac:graphicFrameMkLst>
        </pc:graphicFrameChg>
      </pc:sldChg>
      <pc:sldChg chg="addSp delSp modSp new mod modNotesTx">
        <pc:chgData name="Lucy Marquis (RRE) MPFT" userId="73c65360-167e-46c5-afce-74caf22e2987" providerId="ADAL" clId="{D5F6DAA8-499B-426F-A05B-A66C9EF12DB2}" dt="2026-03-19T10:14:59.934" v="3433" actId="20577"/>
        <pc:sldMkLst>
          <pc:docMk/>
          <pc:sldMk cId="1968336996" sldId="2147347871"/>
        </pc:sldMkLst>
        <pc:spChg chg="mod">
          <ac:chgData name="Lucy Marquis (RRE) MPFT" userId="73c65360-167e-46c5-afce-74caf22e2987" providerId="ADAL" clId="{D5F6DAA8-499B-426F-A05B-A66C9EF12DB2}" dt="2026-03-19T09:58:50.440" v="3093" actId="20577"/>
          <ac:spMkLst>
            <pc:docMk/>
            <pc:sldMk cId="1968336996" sldId="2147347871"/>
            <ac:spMk id="2" creationId="{955BD453-D8BC-56BC-249F-051866454C57}"/>
          </ac:spMkLst>
        </pc:spChg>
        <pc:spChg chg="add del">
          <ac:chgData name="Lucy Marquis (RRE) MPFT" userId="73c65360-167e-46c5-afce-74caf22e2987" providerId="ADAL" clId="{D5F6DAA8-499B-426F-A05B-A66C9EF12DB2}" dt="2026-03-19T08:59:02.782" v="1288" actId="478"/>
          <ac:spMkLst>
            <pc:docMk/>
            <pc:sldMk cId="1968336996" sldId="2147347871"/>
            <ac:spMk id="3" creationId="{076DBBFC-0703-50E8-BF3B-0293D8C1DF9C}"/>
          </ac:spMkLst>
        </pc:spChg>
        <pc:spChg chg="add del mod">
          <ac:chgData name="Lucy Marquis (RRE) MPFT" userId="73c65360-167e-46c5-afce-74caf22e2987" providerId="ADAL" clId="{D5F6DAA8-499B-426F-A05B-A66C9EF12DB2}" dt="2026-03-19T09:56:16.355" v="3016"/>
          <ac:spMkLst>
            <pc:docMk/>
            <pc:sldMk cId="1968336996" sldId="2147347871"/>
            <ac:spMk id="5" creationId="{642BC466-4D71-B49E-DECA-D84733B4A146}"/>
          </ac:spMkLst>
        </pc:spChg>
        <pc:spChg chg="add mod">
          <ac:chgData name="Lucy Marquis (RRE) MPFT" userId="73c65360-167e-46c5-afce-74caf22e2987" providerId="ADAL" clId="{D5F6DAA8-499B-426F-A05B-A66C9EF12DB2}" dt="2026-03-19T10:05:49.202" v="3259" actId="1036"/>
          <ac:spMkLst>
            <pc:docMk/>
            <pc:sldMk cId="1968336996" sldId="2147347871"/>
            <ac:spMk id="6" creationId="{47CF6D06-D595-F635-1790-45593D81CF9C}"/>
          </ac:spMkLst>
        </pc:spChg>
        <pc:spChg chg="add del mod">
          <ac:chgData name="Lucy Marquis (RRE) MPFT" userId="73c65360-167e-46c5-afce-74caf22e2987" providerId="ADAL" clId="{D5F6DAA8-499B-426F-A05B-A66C9EF12DB2}" dt="2026-03-19T09:15:00.462" v="1879"/>
          <ac:spMkLst>
            <pc:docMk/>
            <pc:sldMk cId="1968336996" sldId="2147347871"/>
            <ac:spMk id="8" creationId="{38DEFEB1-1349-9FDC-3ADD-20931318C960}"/>
          </ac:spMkLst>
        </pc:spChg>
        <pc:spChg chg="add del mod">
          <ac:chgData name="Lucy Marquis (RRE) MPFT" userId="73c65360-167e-46c5-afce-74caf22e2987" providerId="ADAL" clId="{D5F6DAA8-499B-426F-A05B-A66C9EF12DB2}" dt="2026-03-19T09:58:47.406" v="3092"/>
          <ac:spMkLst>
            <pc:docMk/>
            <pc:sldMk cId="1968336996" sldId="2147347871"/>
            <ac:spMk id="9" creationId="{5271627C-C1E3-D519-FCA0-D864FFDC02DA}"/>
          </ac:spMkLst>
        </pc:spChg>
        <pc:spChg chg="add del mod">
          <ac:chgData name="Lucy Marquis (RRE) MPFT" userId="73c65360-167e-46c5-afce-74caf22e2987" providerId="ADAL" clId="{D5F6DAA8-499B-426F-A05B-A66C9EF12DB2}" dt="2026-03-19T09:14:08.572" v="1866" actId="478"/>
          <ac:spMkLst>
            <pc:docMk/>
            <pc:sldMk cId="1968336996" sldId="2147347871"/>
            <ac:spMk id="10" creationId="{5A83620C-DDB2-3C77-F67A-E9152023D208}"/>
          </ac:spMkLst>
        </pc:spChg>
        <pc:spChg chg="add del mod">
          <ac:chgData name="Lucy Marquis (RRE) MPFT" userId="73c65360-167e-46c5-afce-74caf22e2987" providerId="ADAL" clId="{D5F6DAA8-499B-426F-A05B-A66C9EF12DB2}" dt="2026-03-19T10:05:54.837" v="3262" actId="478"/>
          <ac:spMkLst>
            <pc:docMk/>
            <pc:sldMk cId="1968336996" sldId="2147347871"/>
            <ac:spMk id="11" creationId="{69F77B37-A813-FA23-C656-EA2D683C277A}"/>
          </ac:spMkLst>
        </pc:spChg>
        <pc:spChg chg="add del mod">
          <ac:chgData name="Lucy Marquis (RRE) MPFT" userId="73c65360-167e-46c5-afce-74caf22e2987" providerId="ADAL" clId="{D5F6DAA8-499B-426F-A05B-A66C9EF12DB2}" dt="2026-03-19T10:05:51.280" v="3261"/>
          <ac:spMkLst>
            <pc:docMk/>
            <pc:sldMk cId="1968336996" sldId="2147347871"/>
            <ac:spMk id="14" creationId="{AEB8400C-7642-96E7-21D1-CE82C72E3F59}"/>
          </ac:spMkLst>
        </pc:spChg>
        <pc:spChg chg="add mod">
          <ac:chgData name="Lucy Marquis (RRE) MPFT" userId="73c65360-167e-46c5-afce-74caf22e2987" providerId="ADAL" clId="{D5F6DAA8-499B-426F-A05B-A66C9EF12DB2}" dt="2026-03-19T09:56:11.267" v="3013" actId="1076"/>
          <ac:spMkLst>
            <pc:docMk/>
            <pc:sldMk cId="1968336996" sldId="2147347871"/>
            <ac:spMk id="16" creationId="{4BD122AE-4FB9-BE6F-2C59-8DC324FAC064}"/>
          </ac:spMkLst>
        </pc:spChg>
        <pc:graphicFrameChg chg="add mod">
          <ac:chgData name="Lucy Marquis (RRE) MPFT" userId="73c65360-167e-46c5-afce-74caf22e2987" providerId="ADAL" clId="{D5F6DAA8-499B-426F-A05B-A66C9EF12DB2}" dt="2026-03-19T09:55:54.409" v="3008"/>
          <ac:graphicFrameMkLst>
            <pc:docMk/>
            <pc:sldMk cId="1968336996" sldId="2147347871"/>
            <ac:graphicFrameMk id="3" creationId="{DDF67C62-1001-DD21-28CC-D4FA0315E3AF}"/>
          </ac:graphicFrameMkLst>
        </pc:graphicFrameChg>
        <pc:graphicFrameChg chg="add mod">
          <ac:chgData name="Lucy Marquis (RRE) MPFT" userId="73c65360-167e-46c5-afce-74caf22e2987" providerId="ADAL" clId="{D5F6DAA8-499B-426F-A05B-A66C9EF12DB2}" dt="2026-03-19T08:53:27.102" v="1069"/>
          <ac:graphicFrameMkLst>
            <pc:docMk/>
            <pc:sldMk cId="1968336996" sldId="2147347871"/>
            <ac:graphicFrameMk id="4" creationId="{79AA85BE-5662-23BB-CC9D-A374CF07E144}"/>
          </ac:graphicFrameMkLst>
        </pc:graphicFrameChg>
        <pc:graphicFrameChg chg="add mod">
          <ac:chgData name="Lucy Marquis (RRE) MPFT" userId="73c65360-167e-46c5-afce-74caf22e2987" providerId="ADAL" clId="{D5F6DAA8-499B-426F-A05B-A66C9EF12DB2}" dt="2026-03-19T09:58:05.965" v="3054"/>
          <ac:graphicFrameMkLst>
            <pc:docMk/>
            <pc:sldMk cId="1968336996" sldId="2147347871"/>
            <ac:graphicFrameMk id="7" creationId="{CB308F3E-52D4-6623-38BC-CE8106D393B4}"/>
          </ac:graphicFrameMkLst>
        </pc:graphicFrameChg>
        <pc:graphicFrameChg chg="add mod modGraphic">
          <ac:chgData name="Lucy Marquis (RRE) MPFT" userId="73c65360-167e-46c5-afce-74caf22e2987" providerId="ADAL" clId="{D5F6DAA8-499B-426F-A05B-A66C9EF12DB2}" dt="2026-03-19T10:14:59.934" v="3433" actId="20577"/>
          <ac:graphicFrameMkLst>
            <pc:docMk/>
            <pc:sldMk cId="1968336996" sldId="2147347871"/>
            <ac:graphicFrameMk id="13" creationId="{77DFF1D5-93D9-D8B7-ED11-6673AADAC0E4}"/>
          </ac:graphicFrameMkLst>
        </pc:graphicFrameChg>
        <pc:picChg chg="add del mod">
          <ac:chgData name="Lucy Marquis (RRE) MPFT" userId="73c65360-167e-46c5-afce-74caf22e2987" providerId="ADAL" clId="{D5F6DAA8-499B-426F-A05B-A66C9EF12DB2}" dt="2026-03-19T09:16:08.264" v="1896" actId="478"/>
          <ac:picMkLst>
            <pc:docMk/>
            <pc:sldMk cId="1968336996" sldId="2147347871"/>
            <ac:picMk id="11" creationId="{5D1CF9EB-24A4-9FAA-582A-7F7ED327E835}"/>
          </ac:picMkLst>
        </pc:picChg>
        <pc:picChg chg="add del mod">
          <ac:chgData name="Lucy Marquis (RRE) MPFT" userId="73c65360-167e-46c5-afce-74caf22e2987" providerId="ADAL" clId="{D5F6DAA8-499B-426F-A05B-A66C9EF12DB2}" dt="2026-03-19T09:16:06.714" v="1894" actId="478"/>
          <ac:picMkLst>
            <pc:docMk/>
            <pc:sldMk cId="1968336996" sldId="2147347871"/>
            <ac:picMk id="12" creationId="{B5159191-07E8-710B-7806-78385D4C4C14}"/>
          </ac:picMkLst>
        </pc:picChg>
        <pc:picChg chg="add del mod">
          <ac:chgData name="Lucy Marquis (RRE) MPFT" userId="73c65360-167e-46c5-afce-74caf22e2987" providerId="ADAL" clId="{D5F6DAA8-499B-426F-A05B-A66C9EF12DB2}" dt="2026-03-19T09:16:07.385" v="1895" actId="478"/>
          <ac:picMkLst>
            <pc:docMk/>
            <pc:sldMk cId="1968336996" sldId="2147347871"/>
            <ac:picMk id="14" creationId="{24A301E4-C70D-0E0A-E0E6-BA7DC286D108}"/>
          </ac:picMkLst>
        </pc:picChg>
      </pc:sldChg>
      <pc:sldChg chg="addSp delSp modSp new mod setBg modNotesTx">
        <pc:chgData name="Lucy Marquis (RRE) MPFT" userId="73c65360-167e-46c5-afce-74caf22e2987" providerId="ADAL" clId="{D5F6DAA8-499B-426F-A05B-A66C9EF12DB2}" dt="2026-03-19T10:16:12.607" v="3490" actId="20577"/>
        <pc:sldMkLst>
          <pc:docMk/>
          <pc:sldMk cId="66696593" sldId="2147347872"/>
        </pc:sldMkLst>
        <pc:spChg chg="mod">
          <ac:chgData name="Lucy Marquis (RRE) MPFT" userId="73c65360-167e-46c5-afce-74caf22e2987" providerId="ADAL" clId="{D5F6DAA8-499B-426F-A05B-A66C9EF12DB2}" dt="2026-03-19T10:16:12.607" v="3490" actId="20577"/>
          <ac:spMkLst>
            <pc:docMk/>
            <pc:sldMk cId="66696593" sldId="2147347872"/>
            <ac:spMk id="2" creationId="{6CC6677F-2970-DF0B-DF88-972621774383}"/>
          </ac:spMkLst>
        </pc:spChg>
        <pc:spChg chg="add del mod">
          <ac:chgData name="Lucy Marquis (RRE) MPFT" userId="73c65360-167e-46c5-afce-74caf22e2987" providerId="ADAL" clId="{D5F6DAA8-499B-426F-A05B-A66C9EF12DB2}" dt="2026-03-19T09:22:23.571" v="2065" actId="478"/>
          <ac:spMkLst>
            <pc:docMk/>
            <pc:sldMk cId="66696593" sldId="2147347872"/>
            <ac:spMk id="3" creationId="{434467B5-A464-B094-1AA3-BC9177F92FA1}"/>
          </ac:spMkLst>
        </pc:spChg>
        <pc:spChg chg="add">
          <ac:chgData name="Lucy Marquis (RRE) MPFT" userId="73c65360-167e-46c5-afce-74caf22e2987" providerId="ADAL" clId="{D5F6DAA8-499B-426F-A05B-A66C9EF12DB2}" dt="2026-03-19T09:22:18.584" v="2064" actId="26606"/>
          <ac:spMkLst>
            <pc:docMk/>
            <pc:sldMk cId="66696593" sldId="2147347872"/>
            <ac:spMk id="9" creationId="{9DBC8166-481C-4473-95F5-9A5B9073B7F1}"/>
          </ac:spMkLst>
        </pc:spChg>
        <pc:spChg chg="add">
          <ac:chgData name="Lucy Marquis (RRE) MPFT" userId="73c65360-167e-46c5-afce-74caf22e2987" providerId="ADAL" clId="{D5F6DAA8-499B-426F-A05B-A66C9EF12DB2}" dt="2026-03-19T09:22:18.584" v="2064" actId="26606"/>
          <ac:spMkLst>
            <pc:docMk/>
            <pc:sldMk cId="66696593" sldId="2147347872"/>
            <ac:spMk id="11" creationId="{A5A5CE6E-90AF-4D43-A014-1F9EC83EB93D}"/>
          </ac:spMkLst>
        </pc:spChg>
        <pc:graphicFrameChg chg="add mod">
          <ac:chgData name="Lucy Marquis (RRE) MPFT" userId="73c65360-167e-46c5-afce-74caf22e2987" providerId="ADAL" clId="{D5F6DAA8-499B-426F-A05B-A66C9EF12DB2}" dt="2026-03-19T09:21:36.262" v="2040"/>
          <ac:graphicFrameMkLst>
            <pc:docMk/>
            <pc:sldMk cId="66696593" sldId="2147347872"/>
            <ac:graphicFrameMk id="4" creationId="{D055E3FD-40AD-BDA9-FFB3-22AF862D3D4F}"/>
          </ac:graphicFrameMkLst>
        </pc:graphicFrameChg>
        <pc:graphicFrameChg chg="add modGraphic">
          <ac:chgData name="Lucy Marquis (RRE) MPFT" userId="73c65360-167e-46c5-afce-74caf22e2987" providerId="ADAL" clId="{D5F6DAA8-499B-426F-A05B-A66C9EF12DB2}" dt="2026-03-19T09:23:58.693" v="2110" actId="20577"/>
          <ac:graphicFrameMkLst>
            <pc:docMk/>
            <pc:sldMk cId="66696593" sldId="2147347872"/>
            <ac:graphicFrameMk id="5" creationId="{65FAD42E-D26A-7F96-0BB8-768DED42B756}"/>
          </ac:graphicFrameMkLst>
        </pc:graphicFrameChg>
      </pc:sldChg>
      <pc:sldMasterChg chg="delSldLayout">
        <pc:chgData name="Lucy Marquis (RRE) MPFT" userId="73c65360-167e-46c5-afce-74caf22e2987" providerId="ADAL" clId="{D5F6DAA8-499B-426F-A05B-A66C9EF12DB2}" dt="2026-03-19T08:51:20.172" v="1018" actId="47"/>
        <pc:sldMasterMkLst>
          <pc:docMk/>
          <pc:sldMasterMk cId="126651843" sldId="2147483648"/>
        </pc:sldMasterMkLst>
        <pc:sldLayoutChg chg="del">
          <pc:chgData name="Lucy Marquis (RRE) MPFT" userId="73c65360-167e-46c5-afce-74caf22e2987" providerId="ADAL" clId="{D5F6DAA8-499B-426F-A05B-A66C9EF12DB2}" dt="2026-03-19T08:51:20.172" v="1018" actId="47"/>
          <pc:sldLayoutMkLst>
            <pc:docMk/>
            <pc:sldMasterMk cId="126651843" sldId="2147483648"/>
            <pc:sldLayoutMk cId="1627798071" sldId="2147483660"/>
          </pc:sldLayoutMkLst>
        </pc:sldLayoutChg>
      </pc:sldMasterChg>
    </pc:docChg>
  </pc:docChgLst>
</pc:chgInfo>
</file>

<file path=ppt/diagrams/_rels/data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9B67D81-9C52-4D8D-AB44-B627AA2C67CE}"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GB"/>
        </a:p>
      </dgm:t>
    </dgm:pt>
    <dgm:pt modelId="{17D65756-2BE9-43D3-BB68-772DEA49C77B}">
      <dgm:prSet phldrT="[Text]" custT="1"/>
      <dgm:spPr/>
      <dgm:t>
        <a:bodyPr/>
        <a:lstStyle/>
        <a:p>
          <a:r>
            <a:rPr lang="en-GB" sz="1600" b="0" dirty="0"/>
            <a:t>Preventing &amp; Managing Frailty in Stoke-on-Trent conference</a:t>
          </a:r>
        </a:p>
        <a:p>
          <a:r>
            <a:rPr lang="en-GB" sz="1600" b="0" dirty="0"/>
            <a:t>Chaired by </a:t>
          </a:r>
        </a:p>
        <a:p>
          <a:r>
            <a:rPr lang="en-GB" sz="1600" b="0" dirty="0"/>
            <a:t>Jon Rowse &amp; Neil Carr </a:t>
          </a:r>
        </a:p>
      </dgm:t>
    </dgm:pt>
    <dgm:pt modelId="{6A07D30B-FF38-4674-9BFA-50D17C7591E5}" type="parTrans" cxnId="{E098517A-8FBC-40C8-A21C-31D891858A20}">
      <dgm:prSet/>
      <dgm:spPr/>
      <dgm:t>
        <a:bodyPr/>
        <a:lstStyle/>
        <a:p>
          <a:endParaRPr lang="en-GB" sz="1600" b="0">
            <a:solidFill>
              <a:schemeClr val="tx1"/>
            </a:solidFill>
          </a:endParaRPr>
        </a:p>
      </dgm:t>
    </dgm:pt>
    <dgm:pt modelId="{212F0613-FBC7-407C-B829-6EBFE4581BE3}" type="sibTrans" cxnId="{E098517A-8FBC-40C8-A21C-31D891858A20}">
      <dgm:prSet custT="1"/>
      <dgm:spPr/>
      <dgm:t>
        <a:bodyPr/>
        <a:lstStyle/>
        <a:p>
          <a:endParaRPr lang="en-GB" sz="1600" b="0">
            <a:solidFill>
              <a:schemeClr val="tx1"/>
            </a:solidFill>
          </a:endParaRPr>
        </a:p>
      </dgm:t>
    </dgm:pt>
    <dgm:pt modelId="{50055BC7-130B-430C-A4E1-12C028C96D6F}">
      <dgm:prSet phldrT="[Text]" custT="1"/>
      <dgm:spPr/>
      <dgm:t>
        <a:bodyPr/>
        <a:lstStyle/>
        <a:p>
          <a:r>
            <a:rPr lang="en-GB" sz="1600" b="0" dirty="0"/>
            <a:t>Invitation made to  collaborate </a:t>
          </a:r>
        </a:p>
        <a:p>
          <a:r>
            <a:rPr lang="en-GB" sz="1200" b="0" i="1" dirty="0"/>
            <a:t>(Within frustration, anger, apathy, scepticism, political tension, curiosity, positive intention)</a:t>
          </a:r>
        </a:p>
      </dgm:t>
    </dgm:pt>
    <dgm:pt modelId="{9F398746-5B2D-488B-9434-25F90840F552}" type="parTrans" cxnId="{4F7CE423-37BD-452A-B4D5-126CC9E100EC}">
      <dgm:prSet/>
      <dgm:spPr/>
      <dgm:t>
        <a:bodyPr/>
        <a:lstStyle/>
        <a:p>
          <a:endParaRPr lang="en-GB" sz="1600" b="0">
            <a:solidFill>
              <a:schemeClr val="tx1"/>
            </a:solidFill>
          </a:endParaRPr>
        </a:p>
      </dgm:t>
    </dgm:pt>
    <dgm:pt modelId="{CF47B147-90D1-40FA-A38F-0E9326B6D97C}" type="sibTrans" cxnId="{4F7CE423-37BD-452A-B4D5-126CC9E100EC}">
      <dgm:prSet custT="1"/>
      <dgm:spPr/>
      <dgm:t>
        <a:bodyPr/>
        <a:lstStyle/>
        <a:p>
          <a:endParaRPr lang="en-GB" sz="1600" b="0">
            <a:solidFill>
              <a:schemeClr val="tx1"/>
            </a:solidFill>
          </a:endParaRPr>
        </a:p>
      </dgm:t>
    </dgm:pt>
    <dgm:pt modelId="{DC347D84-CB45-45DB-B356-711838CC4F96}">
      <dgm:prSet phldrT="[Text]" custT="1"/>
      <dgm:spPr/>
      <dgm:t>
        <a:bodyPr/>
        <a:lstStyle/>
        <a:p>
          <a:r>
            <a:rPr lang="en-GB" sz="1600" b="0" dirty="0"/>
            <a:t>Intention set:</a:t>
          </a:r>
        </a:p>
        <a:p>
          <a:r>
            <a:rPr lang="en-GB" sz="1600" b="0" dirty="0"/>
            <a:t>Listen to and act with community </a:t>
          </a:r>
        </a:p>
      </dgm:t>
    </dgm:pt>
    <dgm:pt modelId="{8F40AA8A-3AA2-4207-B612-70F02FCB2579}" type="parTrans" cxnId="{5579FF74-3AAF-45F7-95C8-0FB4D5C61A89}">
      <dgm:prSet/>
      <dgm:spPr/>
      <dgm:t>
        <a:bodyPr/>
        <a:lstStyle/>
        <a:p>
          <a:endParaRPr lang="en-GB" sz="1600" b="0">
            <a:solidFill>
              <a:schemeClr val="tx1"/>
            </a:solidFill>
          </a:endParaRPr>
        </a:p>
      </dgm:t>
    </dgm:pt>
    <dgm:pt modelId="{BF445441-3199-412D-ADF5-FC4D5AB2B725}" type="sibTrans" cxnId="{5579FF74-3AAF-45F7-95C8-0FB4D5C61A89}">
      <dgm:prSet custT="1"/>
      <dgm:spPr/>
      <dgm:t>
        <a:bodyPr/>
        <a:lstStyle/>
        <a:p>
          <a:endParaRPr lang="en-GB" sz="1600" b="0">
            <a:solidFill>
              <a:schemeClr val="tx1"/>
            </a:solidFill>
          </a:endParaRPr>
        </a:p>
      </dgm:t>
    </dgm:pt>
    <dgm:pt modelId="{A14FDC1C-B47C-4882-A03C-DE7D59472B30}">
      <dgm:prSet phldrT="[Text]" custT="1"/>
      <dgm:spPr/>
      <dgm:t>
        <a:bodyPr/>
        <a:lstStyle/>
        <a:p>
          <a:r>
            <a:rPr lang="en-GB" sz="1600" b="0" dirty="0"/>
            <a:t>‘Case for Change’</a:t>
          </a:r>
        </a:p>
      </dgm:t>
    </dgm:pt>
    <dgm:pt modelId="{611DFD4A-08F2-4C93-A3CD-F66ED6397AFA}" type="parTrans" cxnId="{2C6ABF05-EC53-4F5C-AF9F-F6A296E757D5}">
      <dgm:prSet/>
      <dgm:spPr/>
      <dgm:t>
        <a:bodyPr/>
        <a:lstStyle/>
        <a:p>
          <a:endParaRPr lang="en-GB" sz="1600" b="0">
            <a:solidFill>
              <a:schemeClr val="tx1"/>
            </a:solidFill>
          </a:endParaRPr>
        </a:p>
      </dgm:t>
    </dgm:pt>
    <dgm:pt modelId="{344BC909-2036-49C8-A06D-B1B5278C17CF}" type="sibTrans" cxnId="{2C6ABF05-EC53-4F5C-AF9F-F6A296E757D5}">
      <dgm:prSet custT="1"/>
      <dgm:spPr/>
      <dgm:t>
        <a:bodyPr/>
        <a:lstStyle/>
        <a:p>
          <a:endParaRPr lang="en-GB" sz="1600" b="0">
            <a:solidFill>
              <a:schemeClr val="tx1"/>
            </a:solidFill>
          </a:endParaRPr>
        </a:p>
      </dgm:t>
    </dgm:pt>
    <dgm:pt modelId="{B99ACF35-D6D5-43F5-ABF1-67D7DE5EC3B9}">
      <dgm:prSet phldrT="[Text]" custT="1"/>
      <dgm:spPr/>
      <dgm:t>
        <a:bodyPr/>
        <a:lstStyle/>
        <a:p>
          <a:r>
            <a:rPr lang="en-GB" sz="1600" b="0" dirty="0"/>
            <a:t>North Stoke workshop series: </a:t>
          </a:r>
        </a:p>
        <a:p>
          <a:r>
            <a:rPr lang="en-GB" sz="1600" b="0" dirty="0"/>
            <a:t>1 Online</a:t>
          </a:r>
          <a:br>
            <a:rPr lang="en-GB" sz="1600" b="0" dirty="0"/>
          </a:br>
          <a:r>
            <a:rPr lang="en-GB" sz="1600" b="0" dirty="0"/>
            <a:t>2 Fegg Hayes</a:t>
          </a:r>
          <a:br>
            <a:rPr lang="en-GB" sz="1600" b="0" dirty="0"/>
          </a:br>
          <a:r>
            <a:rPr lang="en-GB" sz="1600" b="0" dirty="0"/>
            <a:t>3 Swan Bank </a:t>
          </a:r>
          <a:br>
            <a:rPr lang="en-GB" sz="1600" b="0" dirty="0"/>
          </a:br>
          <a:r>
            <a:rPr lang="en-GB" sz="1600" b="0" dirty="0"/>
            <a:t>4 Chell Heath</a:t>
          </a:r>
        </a:p>
      </dgm:t>
    </dgm:pt>
    <dgm:pt modelId="{F7F5BD80-23EC-417E-BAD9-EC19AAB2E7F5}" type="parTrans" cxnId="{F17A6704-0AC9-4515-81A6-DDFD7C6A4DEC}">
      <dgm:prSet/>
      <dgm:spPr/>
      <dgm:t>
        <a:bodyPr/>
        <a:lstStyle/>
        <a:p>
          <a:endParaRPr lang="en-GB" sz="1600" b="0">
            <a:solidFill>
              <a:schemeClr val="tx1"/>
            </a:solidFill>
          </a:endParaRPr>
        </a:p>
      </dgm:t>
    </dgm:pt>
    <dgm:pt modelId="{74D2BF8C-2E57-4162-AF23-3A888237C2AD}" type="sibTrans" cxnId="{F17A6704-0AC9-4515-81A6-DDFD7C6A4DEC}">
      <dgm:prSet custT="1"/>
      <dgm:spPr/>
      <dgm:t>
        <a:bodyPr/>
        <a:lstStyle/>
        <a:p>
          <a:endParaRPr lang="en-GB" sz="1600" b="0">
            <a:solidFill>
              <a:schemeClr val="tx1"/>
            </a:solidFill>
          </a:endParaRPr>
        </a:p>
      </dgm:t>
    </dgm:pt>
    <dgm:pt modelId="{939123D9-4EA7-4A98-8AC2-D6B2CF173137}" type="pres">
      <dgm:prSet presAssocID="{69B67D81-9C52-4D8D-AB44-B627AA2C67CE}" presName="Name0" presStyleCnt="0">
        <dgm:presLayoutVars>
          <dgm:dir/>
          <dgm:resizeHandles val="exact"/>
        </dgm:presLayoutVars>
      </dgm:prSet>
      <dgm:spPr/>
    </dgm:pt>
    <dgm:pt modelId="{F9135031-6CDC-4A7B-8033-85A633C35305}" type="pres">
      <dgm:prSet presAssocID="{17D65756-2BE9-43D3-BB68-772DEA49C77B}" presName="node" presStyleLbl="node1" presStyleIdx="0" presStyleCnt="5">
        <dgm:presLayoutVars>
          <dgm:bulletEnabled val="1"/>
        </dgm:presLayoutVars>
      </dgm:prSet>
      <dgm:spPr/>
    </dgm:pt>
    <dgm:pt modelId="{698EFE6E-C93E-4408-B7FB-C905D77CA9BB}" type="pres">
      <dgm:prSet presAssocID="{212F0613-FBC7-407C-B829-6EBFE4581BE3}" presName="sibTrans" presStyleLbl="sibTrans2D1" presStyleIdx="0" presStyleCnt="4"/>
      <dgm:spPr/>
    </dgm:pt>
    <dgm:pt modelId="{07CD3155-2FC4-429C-A5E6-ED7C28D2EA46}" type="pres">
      <dgm:prSet presAssocID="{212F0613-FBC7-407C-B829-6EBFE4581BE3}" presName="connectorText" presStyleLbl="sibTrans2D1" presStyleIdx="0" presStyleCnt="4"/>
      <dgm:spPr/>
    </dgm:pt>
    <dgm:pt modelId="{213342B9-DF90-4CE8-B138-C86D824451A8}" type="pres">
      <dgm:prSet presAssocID="{A14FDC1C-B47C-4882-A03C-DE7D59472B30}" presName="node" presStyleLbl="node1" presStyleIdx="1" presStyleCnt="5" custLinFactNeighborY="-630">
        <dgm:presLayoutVars>
          <dgm:bulletEnabled val="1"/>
        </dgm:presLayoutVars>
      </dgm:prSet>
      <dgm:spPr/>
    </dgm:pt>
    <dgm:pt modelId="{D3C6C98F-CE11-4E9F-96F7-88EC4878605B}" type="pres">
      <dgm:prSet presAssocID="{344BC909-2036-49C8-A06D-B1B5278C17CF}" presName="sibTrans" presStyleLbl="sibTrans2D1" presStyleIdx="1" presStyleCnt="4"/>
      <dgm:spPr/>
    </dgm:pt>
    <dgm:pt modelId="{25605698-DA7D-4630-8C39-E00B249E0412}" type="pres">
      <dgm:prSet presAssocID="{344BC909-2036-49C8-A06D-B1B5278C17CF}" presName="connectorText" presStyleLbl="sibTrans2D1" presStyleIdx="1" presStyleCnt="4"/>
      <dgm:spPr/>
    </dgm:pt>
    <dgm:pt modelId="{DF0DFCCE-F7F8-4487-9AFD-C0EF6C486C73}" type="pres">
      <dgm:prSet presAssocID="{50055BC7-130B-430C-A4E1-12C028C96D6F}" presName="node" presStyleLbl="node1" presStyleIdx="2" presStyleCnt="5">
        <dgm:presLayoutVars>
          <dgm:bulletEnabled val="1"/>
        </dgm:presLayoutVars>
      </dgm:prSet>
      <dgm:spPr/>
    </dgm:pt>
    <dgm:pt modelId="{B1D2F750-F561-4C89-AC33-DAF274DD5985}" type="pres">
      <dgm:prSet presAssocID="{CF47B147-90D1-40FA-A38F-0E9326B6D97C}" presName="sibTrans" presStyleLbl="sibTrans2D1" presStyleIdx="2" presStyleCnt="4"/>
      <dgm:spPr/>
    </dgm:pt>
    <dgm:pt modelId="{C6D45EA2-FA7F-4C2A-B053-723FF6274D51}" type="pres">
      <dgm:prSet presAssocID="{CF47B147-90D1-40FA-A38F-0E9326B6D97C}" presName="connectorText" presStyleLbl="sibTrans2D1" presStyleIdx="2" presStyleCnt="4"/>
      <dgm:spPr/>
    </dgm:pt>
    <dgm:pt modelId="{1B1373DD-D39F-4B59-9942-2315591464C2}" type="pres">
      <dgm:prSet presAssocID="{DC347D84-CB45-45DB-B356-711838CC4F96}" presName="node" presStyleLbl="node1" presStyleIdx="3" presStyleCnt="5">
        <dgm:presLayoutVars>
          <dgm:bulletEnabled val="1"/>
        </dgm:presLayoutVars>
      </dgm:prSet>
      <dgm:spPr/>
    </dgm:pt>
    <dgm:pt modelId="{E9B3C07B-981A-4FDC-BD0E-18E490AC4B9A}" type="pres">
      <dgm:prSet presAssocID="{BF445441-3199-412D-ADF5-FC4D5AB2B725}" presName="sibTrans" presStyleLbl="sibTrans2D1" presStyleIdx="3" presStyleCnt="4"/>
      <dgm:spPr/>
    </dgm:pt>
    <dgm:pt modelId="{B2795AF8-32BA-4239-81BE-729E4174310C}" type="pres">
      <dgm:prSet presAssocID="{BF445441-3199-412D-ADF5-FC4D5AB2B725}" presName="connectorText" presStyleLbl="sibTrans2D1" presStyleIdx="3" presStyleCnt="4"/>
      <dgm:spPr/>
    </dgm:pt>
    <dgm:pt modelId="{2258D12E-B31F-427C-B1AF-28A2FBD00E05}" type="pres">
      <dgm:prSet presAssocID="{B99ACF35-D6D5-43F5-ABF1-67D7DE5EC3B9}" presName="node" presStyleLbl="node1" presStyleIdx="4" presStyleCnt="5">
        <dgm:presLayoutVars>
          <dgm:bulletEnabled val="1"/>
        </dgm:presLayoutVars>
      </dgm:prSet>
      <dgm:spPr/>
    </dgm:pt>
  </dgm:ptLst>
  <dgm:cxnLst>
    <dgm:cxn modelId="{F17A6704-0AC9-4515-81A6-DDFD7C6A4DEC}" srcId="{69B67D81-9C52-4D8D-AB44-B627AA2C67CE}" destId="{B99ACF35-D6D5-43F5-ABF1-67D7DE5EC3B9}" srcOrd="4" destOrd="0" parTransId="{F7F5BD80-23EC-417E-BAD9-EC19AAB2E7F5}" sibTransId="{74D2BF8C-2E57-4162-AF23-3A888237C2AD}"/>
    <dgm:cxn modelId="{2C6ABF05-EC53-4F5C-AF9F-F6A296E757D5}" srcId="{69B67D81-9C52-4D8D-AB44-B627AA2C67CE}" destId="{A14FDC1C-B47C-4882-A03C-DE7D59472B30}" srcOrd="1" destOrd="0" parTransId="{611DFD4A-08F2-4C93-A3CD-F66ED6397AFA}" sibTransId="{344BC909-2036-49C8-A06D-B1B5278C17CF}"/>
    <dgm:cxn modelId="{61B1F410-2CC4-4732-9470-595763D04BB7}" type="presOf" srcId="{344BC909-2036-49C8-A06D-B1B5278C17CF}" destId="{25605698-DA7D-4630-8C39-E00B249E0412}" srcOrd="1" destOrd="0" presId="urn:microsoft.com/office/officeart/2005/8/layout/process1"/>
    <dgm:cxn modelId="{4F7CE423-37BD-452A-B4D5-126CC9E100EC}" srcId="{69B67D81-9C52-4D8D-AB44-B627AA2C67CE}" destId="{50055BC7-130B-430C-A4E1-12C028C96D6F}" srcOrd="2" destOrd="0" parTransId="{9F398746-5B2D-488B-9434-25F90840F552}" sibTransId="{CF47B147-90D1-40FA-A38F-0E9326B6D97C}"/>
    <dgm:cxn modelId="{A23F3927-E6F3-4B6C-AABA-8211EC42AC7B}" type="presOf" srcId="{DC347D84-CB45-45DB-B356-711838CC4F96}" destId="{1B1373DD-D39F-4B59-9942-2315591464C2}" srcOrd="0" destOrd="0" presId="urn:microsoft.com/office/officeart/2005/8/layout/process1"/>
    <dgm:cxn modelId="{AE30A530-DB48-4319-BBD1-0ABD19E20A4C}" type="presOf" srcId="{50055BC7-130B-430C-A4E1-12C028C96D6F}" destId="{DF0DFCCE-F7F8-4487-9AFD-C0EF6C486C73}" srcOrd="0" destOrd="0" presId="urn:microsoft.com/office/officeart/2005/8/layout/process1"/>
    <dgm:cxn modelId="{D0229565-3390-4E74-BB1E-395D458C0662}" type="presOf" srcId="{17D65756-2BE9-43D3-BB68-772DEA49C77B}" destId="{F9135031-6CDC-4A7B-8033-85A633C35305}" srcOrd="0" destOrd="0" presId="urn:microsoft.com/office/officeart/2005/8/layout/process1"/>
    <dgm:cxn modelId="{FC55E565-BAF9-4C49-A95C-C2ABADF56F9F}" type="presOf" srcId="{212F0613-FBC7-407C-B829-6EBFE4581BE3}" destId="{07CD3155-2FC4-429C-A5E6-ED7C28D2EA46}" srcOrd="1" destOrd="0" presId="urn:microsoft.com/office/officeart/2005/8/layout/process1"/>
    <dgm:cxn modelId="{675EBE4E-8149-4B4D-BC13-55A5217C75A8}" type="presOf" srcId="{CF47B147-90D1-40FA-A38F-0E9326B6D97C}" destId="{C6D45EA2-FA7F-4C2A-B053-723FF6274D51}" srcOrd="1" destOrd="0" presId="urn:microsoft.com/office/officeart/2005/8/layout/process1"/>
    <dgm:cxn modelId="{A314C64F-9032-49C6-A804-57AE4B8D44A4}" type="presOf" srcId="{B99ACF35-D6D5-43F5-ABF1-67D7DE5EC3B9}" destId="{2258D12E-B31F-427C-B1AF-28A2FBD00E05}" srcOrd="0" destOrd="0" presId="urn:microsoft.com/office/officeart/2005/8/layout/process1"/>
    <dgm:cxn modelId="{5579FF74-3AAF-45F7-95C8-0FB4D5C61A89}" srcId="{69B67D81-9C52-4D8D-AB44-B627AA2C67CE}" destId="{DC347D84-CB45-45DB-B356-711838CC4F96}" srcOrd="3" destOrd="0" parTransId="{8F40AA8A-3AA2-4207-B612-70F02FCB2579}" sibTransId="{BF445441-3199-412D-ADF5-FC4D5AB2B725}"/>
    <dgm:cxn modelId="{E098517A-8FBC-40C8-A21C-31D891858A20}" srcId="{69B67D81-9C52-4D8D-AB44-B627AA2C67CE}" destId="{17D65756-2BE9-43D3-BB68-772DEA49C77B}" srcOrd="0" destOrd="0" parTransId="{6A07D30B-FF38-4674-9BFA-50D17C7591E5}" sibTransId="{212F0613-FBC7-407C-B829-6EBFE4581BE3}"/>
    <dgm:cxn modelId="{F9B81790-67C1-426A-8392-82EE6E44F46E}" type="presOf" srcId="{69B67D81-9C52-4D8D-AB44-B627AA2C67CE}" destId="{939123D9-4EA7-4A98-8AC2-D6B2CF173137}" srcOrd="0" destOrd="0" presId="urn:microsoft.com/office/officeart/2005/8/layout/process1"/>
    <dgm:cxn modelId="{A7A4E4A7-B9E8-49D8-BB00-A7DD3ED50A8F}" type="presOf" srcId="{344BC909-2036-49C8-A06D-B1B5278C17CF}" destId="{D3C6C98F-CE11-4E9F-96F7-88EC4878605B}" srcOrd="0" destOrd="0" presId="urn:microsoft.com/office/officeart/2005/8/layout/process1"/>
    <dgm:cxn modelId="{D0FADFB1-7C6E-4CA2-B367-0D39495BE857}" type="presOf" srcId="{A14FDC1C-B47C-4882-A03C-DE7D59472B30}" destId="{213342B9-DF90-4CE8-B138-C86D824451A8}" srcOrd="0" destOrd="0" presId="urn:microsoft.com/office/officeart/2005/8/layout/process1"/>
    <dgm:cxn modelId="{6D9856D7-0D29-4A7D-AD31-DDE1A10A2444}" type="presOf" srcId="{BF445441-3199-412D-ADF5-FC4D5AB2B725}" destId="{E9B3C07B-981A-4FDC-BD0E-18E490AC4B9A}" srcOrd="0" destOrd="0" presId="urn:microsoft.com/office/officeart/2005/8/layout/process1"/>
    <dgm:cxn modelId="{EACF44F0-3345-4A86-B547-36D7239FF8B5}" type="presOf" srcId="{212F0613-FBC7-407C-B829-6EBFE4581BE3}" destId="{698EFE6E-C93E-4408-B7FB-C905D77CA9BB}" srcOrd="0" destOrd="0" presId="urn:microsoft.com/office/officeart/2005/8/layout/process1"/>
    <dgm:cxn modelId="{24597CF0-4742-4F23-A557-D3ACCCF886B4}" type="presOf" srcId="{BF445441-3199-412D-ADF5-FC4D5AB2B725}" destId="{B2795AF8-32BA-4239-81BE-729E4174310C}" srcOrd="1" destOrd="0" presId="urn:microsoft.com/office/officeart/2005/8/layout/process1"/>
    <dgm:cxn modelId="{886CFAF2-57BF-4277-9F60-B9EDB8842AA4}" type="presOf" srcId="{CF47B147-90D1-40FA-A38F-0E9326B6D97C}" destId="{B1D2F750-F561-4C89-AC33-DAF274DD5985}" srcOrd="0" destOrd="0" presId="urn:microsoft.com/office/officeart/2005/8/layout/process1"/>
    <dgm:cxn modelId="{AFF9B4AC-85C5-4BE0-BBC9-FC882E97BFE9}" type="presParOf" srcId="{939123D9-4EA7-4A98-8AC2-D6B2CF173137}" destId="{F9135031-6CDC-4A7B-8033-85A633C35305}" srcOrd="0" destOrd="0" presId="urn:microsoft.com/office/officeart/2005/8/layout/process1"/>
    <dgm:cxn modelId="{E8EE5FF3-D300-4595-9890-A97A5B4C79F9}" type="presParOf" srcId="{939123D9-4EA7-4A98-8AC2-D6B2CF173137}" destId="{698EFE6E-C93E-4408-B7FB-C905D77CA9BB}" srcOrd="1" destOrd="0" presId="urn:microsoft.com/office/officeart/2005/8/layout/process1"/>
    <dgm:cxn modelId="{E6F46EA7-128C-4FF0-9811-5F4D46383F02}" type="presParOf" srcId="{698EFE6E-C93E-4408-B7FB-C905D77CA9BB}" destId="{07CD3155-2FC4-429C-A5E6-ED7C28D2EA46}" srcOrd="0" destOrd="0" presId="urn:microsoft.com/office/officeart/2005/8/layout/process1"/>
    <dgm:cxn modelId="{87878DC0-0D0F-47BE-9A76-255507EED3B3}" type="presParOf" srcId="{939123D9-4EA7-4A98-8AC2-D6B2CF173137}" destId="{213342B9-DF90-4CE8-B138-C86D824451A8}" srcOrd="2" destOrd="0" presId="urn:microsoft.com/office/officeart/2005/8/layout/process1"/>
    <dgm:cxn modelId="{2A62041C-511B-4C7F-A245-291C7FC223B4}" type="presParOf" srcId="{939123D9-4EA7-4A98-8AC2-D6B2CF173137}" destId="{D3C6C98F-CE11-4E9F-96F7-88EC4878605B}" srcOrd="3" destOrd="0" presId="urn:microsoft.com/office/officeart/2005/8/layout/process1"/>
    <dgm:cxn modelId="{CADE1AFE-C01E-40FC-A409-98859D1745C4}" type="presParOf" srcId="{D3C6C98F-CE11-4E9F-96F7-88EC4878605B}" destId="{25605698-DA7D-4630-8C39-E00B249E0412}" srcOrd="0" destOrd="0" presId="urn:microsoft.com/office/officeart/2005/8/layout/process1"/>
    <dgm:cxn modelId="{A2331493-63D1-4BB9-AAA1-E8BFCAC4463E}" type="presParOf" srcId="{939123D9-4EA7-4A98-8AC2-D6B2CF173137}" destId="{DF0DFCCE-F7F8-4487-9AFD-C0EF6C486C73}" srcOrd="4" destOrd="0" presId="urn:microsoft.com/office/officeart/2005/8/layout/process1"/>
    <dgm:cxn modelId="{BFFC7F97-0CBE-4555-96B1-601791186116}" type="presParOf" srcId="{939123D9-4EA7-4A98-8AC2-D6B2CF173137}" destId="{B1D2F750-F561-4C89-AC33-DAF274DD5985}" srcOrd="5" destOrd="0" presId="urn:microsoft.com/office/officeart/2005/8/layout/process1"/>
    <dgm:cxn modelId="{5CB5FC93-566E-46E9-BBB0-63154384DB9F}" type="presParOf" srcId="{B1D2F750-F561-4C89-AC33-DAF274DD5985}" destId="{C6D45EA2-FA7F-4C2A-B053-723FF6274D51}" srcOrd="0" destOrd="0" presId="urn:microsoft.com/office/officeart/2005/8/layout/process1"/>
    <dgm:cxn modelId="{A9EDA2DF-4D9E-42EF-945F-BACE86DAE6D7}" type="presParOf" srcId="{939123D9-4EA7-4A98-8AC2-D6B2CF173137}" destId="{1B1373DD-D39F-4B59-9942-2315591464C2}" srcOrd="6" destOrd="0" presId="urn:microsoft.com/office/officeart/2005/8/layout/process1"/>
    <dgm:cxn modelId="{1D877675-A37D-4A4B-8DD9-735CB542951A}" type="presParOf" srcId="{939123D9-4EA7-4A98-8AC2-D6B2CF173137}" destId="{E9B3C07B-981A-4FDC-BD0E-18E490AC4B9A}" srcOrd="7" destOrd="0" presId="urn:microsoft.com/office/officeart/2005/8/layout/process1"/>
    <dgm:cxn modelId="{E254F2B5-B4BB-4199-B3AD-8EEAE37F4A1D}" type="presParOf" srcId="{E9B3C07B-981A-4FDC-BD0E-18E490AC4B9A}" destId="{B2795AF8-32BA-4239-81BE-729E4174310C}" srcOrd="0" destOrd="0" presId="urn:microsoft.com/office/officeart/2005/8/layout/process1"/>
    <dgm:cxn modelId="{DC36C24F-61F0-4481-AE2F-BEBBF7CC3E4C}" type="presParOf" srcId="{939123D9-4EA7-4A98-8AC2-D6B2CF173137}" destId="{2258D12E-B31F-427C-B1AF-28A2FBD00E05}"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CD4565-6D5D-452A-A3CA-C7596B062F4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8C5F540-5EE1-4CA5-B2E3-2F9E12B317F1}">
      <dgm:prSet custT="1"/>
      <dgm:spPr/>
      <dgm:t>
        <a:bodyPr/>
        <a:lstStyle/>
        <a:p>
          <a:r>
            <a:rPr lang="en-GB" sz="1600" i="1">
              <a:solidFill>
                <a:schemeClr val="bg1"/>
              </a:solidFill>
            </a:rPr>
            <a:t>How does frailty impact people’s lives in your community?</a:t>
          </a:r>
          <a:endParaRPr lang="en-US" sz="1600">
            <a:solidFill>
              <a:schemeClr val="bg1"/>
            </a:solidFill>
          </a:endParaRPr>
        </a:p>
      </dgm:t>
    </dgm:pt>
    <dgm:pt modelId="{0174CEA1-03B4-4AF9-B148-4279E4C41C38}" type="parTrans" cxnId="{625FF6B4-E2AD-4E62-8811-FEC22B123FDE}">
      <dgm:prSet/>
      <dgm:spPr/>
      <dgm:t>
        <a:bodyPr/>
        <a:lstStyle/>
        <a:p>
          <a:endParaRPr lang="en-US" sz="1600">
            <a:solidFill>
              <a:schemeClr val="bg1"/>
            </a:solidFill>
          </a:endParaRPr>
        </a:p>
      </dgm:t>
    </dgm:pt>
    <dgm:pt modelId="{FDCDA1B0-98F2-44B3-8D0E-F37278CC9D07}" type="sibTrans" cxnId="{625FF6B4-E2AD-4E62-8811-FEC22B123FDE}">
      <dgm:prSet/>
      <dgm:spPr/>
      <dgm:t>
        <a:bodyPr/>
        <a:lstStyle/>
        <a:p>
          <a:endParaRPr lang="en-US" sz="1600">
            <a:solidFill>
              <a:schemeClr val="bg1"/>
            </a:solidFill>
          </a:endParaRPr>
        </a:p>
      </dgm:t>
    </dgm:pt>
    <dgm:pt modelId="{A03305A9-76A8-4FDE-B167-C05ED1C80C3F}">
      <dgm:prSet custT="1"/>
      <dgm:spPr/>
      <dgm:t>
        <a:bodyPr/>
        <a:lstStyle/>
        <a:p>
          <a:r>
            <a:rPr lang="en-US" sz="1600" i="1" dirty="0">
              <a:solidFill>
                <a:schemeClr val="bg1"/>
              </a:solidFill>
            </a:rPr>
            <a:t>How do you experience people not living or ageing well?</a:t>
          </a:r>
          <a:endParaRPr lang="en-US" sz="1600" dirty="0">
            <a:solidFill>
              <a:schemeClr val="bg1"/>
            </a:solidFill>
          </a:endParaRPr>
        </a:p>
      </dgm:t>
    </dgm:pt>
    <dgm:pt modelId="{C7B69544-E832-430A-A9B6-8A4E0E4C8222}" type="parTrans" cxnId="{0CBB767E-3BC6-4DFC-BC0D-B04DC6BC08A4}">
      <dgm:prSet/>
      <dgm:spPr/>
      <dgm:t>
        <a:bodyPr/>
        <a:lstStyle/>
        <a:p>
          <a:endParaRPr lang="en-US" sz="1600">
            <a:solidFill>
              <a:schemeClr val="bg1"/>
            </a:solidFill>
          </a:endParaRPr>
        </a:p>
      </dgm:t>
    </dgm:pt>
    <dgm:pt modelId="{E63DAE20-6111-4C00-BDD0-5D952911702F}" type="sibTrans" cxnId="{0CBB767E-3BC6-4DFC-BC0D-B04DC6BC08A4}">
      <dgm:prSet/>
      <dgm:spPr/>
      <dgm:t>
        <a:bodyPr/>
        <a:lstStyle/>
        <a:p>
          <a:endParaRPr lang="en-US" sz="1600">
            <a:solidFill>
              <a:schemeClr val="bg1"/>
            </a:solidFill>
          </a:endParaRPr>
        </a:p>
      </dgm:t>
    </dgm:pt>
    <dgm:pt modelId="{24D3F713-0AEE-4974-8254-9929B008B986}">
      <dgm:prSet custT="1"/>
      <dgm:spPr/>
      <dgm:t>
        <a:bodyPr/>
        <a:lstStyle/>
        <a:p>
          <a:r>
            <a:rPr lang="en-GB" sz="1600" i="1">
              <a:solidFill>
                <a:schemeClr val="bg1"/>
              </a:solidFill>
            </a:rPr>
            <a:t>Whose </a:t>
          </a:r>
          <a:r>
            <a:rPr lang="en-US" sz="1600" i="1">
              <a:solidFill>
                <a:schemeClr val="bg1"/>
              </a:solidFill>
            </a:rPr>
            <a:t>resilience / ability to ‘bounce back’ is at risk in your community</a:t>
          </a:r>
          <a:endParaRPr lang="en-US" sz="1600">
            <a:solidFill>
              <a:schemeClr val="bg1"/>
            </a:solidFill>
          </a:endParaRPr>
        </a:p>
      </dgm:t>
    </dgm:pt>
    <dgm:pt modelId="{CB163411-5DC1-4B81-B5EC-23B12E80B14C}" type="parTrans" cxnId="{04D51467-F76A-4DCB-9F1F-D99E67D55425}">
      <dgm:prSet/>
      <dgm:spPr/>
      <dgm:t>
        <a:bodyPr/>
        <a:lstStyle/>
        <a:p>
          <a:endParaRPr lang="en-US" sz="1600">
            <a:solidFill>
              <a:schemeClr val="bg1"/>
            </a:solidFill>
          </a:endParaRPr>
        </a:p>
      </dgm:t>
    </dgm:pt>
    <dgm:pt modelId="{9CF82411-FF93-470D-9070-8552ED674AB8}" type="sibTrans" cxnId="{04D51467-F76A-4DCB-9F1F-D99E67D55425}">
      <dgm:prSet/>
      <dgm:spPr/>
      <dgm:t>
        <a:bodyPr/>
        <a:lstStyle/>
        <a:p>
          <a:endParaRPr lang="en-US" sz="1600">
            <a:solidFill>
              <a:schemeClr val="bg1"/>
            </a:solidFill>
          </a:endParaRPr>
        </a:p>
      </dgm:t>
    </dgm:pt>
    <dgm:pt modelId="{773C98FB-C6C1-45A4-B2AB-B3418C928C57}">
      <dgm:prSet custT="1"/>
      <dgm:spPr/>
      <dgm:t>
        <a:bodyPr/>
        <a:lstStyle/>
        <a:p>
          <a:r>
            <a:rPr lang="en-GB" sz="1400" i="1" dirty="0">
              <a:solidFill>
                <a:schemeClr val="bg1"/>
              </a:solidFill>
            </a:rPr>
            <a:t>What or Who is helping people feel supported, connected, resilient and well in your community? </a:t>
          </a:r>
          <a:br>
            <a:rPr lang="en-GB" sz="1600" i="1" dirty="0">
              <a:solidFill>
                <a:schemeClr val="bg1"/>
              </a:solidFill>
            </a:rPr>
          </a:br>
          <a:endParaRPr lang="en-US" sz="1600" dirty="0">
            <a:solidFill>
              <a:schemeClr val="bg1"/>
            </a:solidFill>
          </a:endParaRPr>
        </a:p>
      </dgm:t>
    </dgm:pt>
    <dgm:pt modelId="{A44CBFF8-DB0A-4437-943F-F8B9B38A4E96}" type="parTrans" cxnId="{FA93E287-42B0-4A1E-9081-6C73AEE23506}">
      <dgm:prSet/>
      <dgm:spPr/>
      <dgm:t>
        <a:bodyPr/>
        <a:lstStyle/>
        <a:p>
          <a:endParaRPr lang="en-US" sz="1600">
            <a:solidFill>
              <a:schemeClr val="bg1"/>
            </a:solidFill>
          </a:endParaRPr>
        </a:p>
      </dgm:t>
    </dgm:pt>
    <dgm:pt modelId="{E603677B-D2B1-4386-8C12-FD358A6AEB48}" type="sibTrans" cxnId="{FA93E287-42B0-4A1E-9081-6C73AEE23506}">
      <dgm:prSet/>
      <dgm:spPr/>
      <dgm:t>
        <a:bodyPr/>
        <a:lstStyle/>
        <a:p>
          <a:endParaRPr lang="en-US" sz="1600">
            <a:solidFill>
              <a:schemeClr val="bg1"/>
            </a:solidFill>
          </a:endParaRPr>
        </a:p>
      </dgm:t>
    </dgm:pt>
    <dgm:pt modelId="{B65846BF-AFF5-4C4D-BFF3-9910B81082EF}">
      <dgm:prSet custT="1"/>
      <dgm:spPr/>
      <dgm:t>
        <a:bodyPr/>
        <a:lstStyle/>
        <a:p>
          <a:r>
            <a:rPr lang="en-GB" sz="1600" i="1">
              <a:solidFill>
                <a:schemeClr val="bg1"/>
              </a:solidFill>
            </a:rPr>
            <a:t>What do we need to do more of?</a:t>
          </a:r>
          <a:br>
            <a:rPr lang="en-GB" sz="1600" i="1">
              <a:solidFill>
                <a:schemeClr val="bg1"/>
              </a:solidFill>
            </a:rPr>
          </a:br>
          <a:endParaRPr lang="en-US" sz="1600">
            <a:solidFill>
              <a:schemeClr val="bg1"/>
            </a:solidFill>
          </a:endParaRPr>
        </a:p>
      </dgm:t>
    </dgm:pt>
    <dgm:pt modelId="{67DBA13F-78E6-41AA-A8D8-2FDAB3D2031C}" type="parTrans" cxnId="{27C440C1-0640-4FFD-BC71-2EFB3A6854B5}">
      <dgm:prSet/>
      <dgm:spPr/>
      <dgm:t>
        <a:bodyPr/>
        <a:lstStyle/>
        <a:p>
          <a:endParaRPr lang="en-US" sz="1600">
            <a:solidFill>
              <a:schemeClr val="bg1"/>
            </a:solidFill>
          </a:endParaRPr>
        </a:p>
      </dgm:t>
    </dgm:pt>
    <dgm:pt modelId="{8237052E-EB84-4B3D-8D31-EA2091DB4847}" type="sibTrans" cxnId="{27C440C1-0640-4FFD-BC71-2EFB3A6854B5}">
      <dgm:prSet/>
      <dgm:spPr/>
      <dgm:t>
        <a:bodyPr/>
        <a:lstStyle/>
        <a:p>
          <a:endParaRPr lang="en-US" sz="1600">
            <a:solidFill>
              <a:schemeClr val="bg1"/>
            </a:solidFill>
          </a:endParaRPr>
        </a:p>
      </dgm:t>
    </dgm:pt>
    <dgm:pt modelId="{FEB76875-7355-4CB3-8E78-8A70C9B23B65}">
      <dgm:prSet custT="1"/>
      <dgm:spPr/>
      <dgm:t>
        <a:bodyPr/>
        <a:lstStyle/>
        <a:p>
          <a:r>
            <a:rPr lang="en-GB" sz="1600" i="1" dirty="0">
              <a:solidFill>
                <a:schemeClr val="bg1"/>
              </a:solidFill>
            </a:rPr>
            <a:t>What gets in the way of people accessing help ?</a:t>
          </a:r>
          <a:br>
            <a:rPr lang="en-GB" sz="1600" i="1" dirty="0">
              <a:solidFill>
                <a:schemeClr val="bg1"/>
              </a:solidFill>
            </a:rPr>
          </a:br>
          <a:endParaRPr lang="en-US" sz="1600" dirty="0">
            <a:solidFill>
              <a:schemeClr val="bg1"/>
            </a:solidFill>
          </a:endParaRPr>
        </a:p>
      </dgm:t>
    </dgm:pt>
    <dgm:pt modelId="{84232820-72C6-47A4-BAF6-7DB543D18758}" type="parTrans" cxnId="{8ADE31EE-C3E3-47B4-BBE1-9068AA3F726A}">
      <dgm:prSet/>
      <dgm:spPr/>
      <dgm:t>
        <a:bodyPr/>
        <a:lstStyle/>
        <a:p>
          <a:endParaRPr lang="en-US" sz="1600">
            <a:solidFill>
              <a:schemeClr val="bg1"/>
            </a:solidFill>
          </a:endParaRPr>
        </a:p>
      </dgm:t>
    </dgm:pt>
    <dgm:pt modelId="{09E62BB1-8818-449C-BEF3-E490DE952973}" type="sibTrans" cxnId="{8ADE31EE-C3E3-47B4-BBE1-9068AA3F726A}">
      <dgm:prSet/>
      <dgm:spPr/>
      <dgm:t>
        <a:bodyPr/>
        <a:lstStyle/>
        <a:p>
          <a:endParaRPr lang="en-US" sz="1600">
            <a:solidFill>
              <a:schemeClr val="bg1"/>
            </a:solidFill>
          </a:endParaRPr>
        </a:p>
      </dgm:t>
    </dgm:pt>
    <dgm:pt modelId="{0B593ABB-5BB6-4D7D-9269-EA765FE83178}">
      <dgm:prSet custT="1"/>
      <dgm:spPr/>
      <dgm:t>
        <a:bodyPr/>
        <a:lstStyle/>
        <a:p>
          <a:r>
            <a:rPr lang="en-GB" sz="1600" i="1" dirty="0">
              <a:solidFill>
                <a:schemeClr val="bg1"/>
              </a:solidFill>
            </a:rPr>
            <a:t>What and Who is needed to make this happen ?</a:t>
          </a:r>
          <a:br>
            <a:rPr lang="en-GB" sz="1600" i="1" dirty="0">
              <a:solidFill>
                <a:schemeClr val="bg1"/>
              </a:solidFill>
            </a:rPr>
          </a:br>
          <a:endParaRPr lang="en-US" sz="1600" dirty="0">
            <a:solidFill>
              <a:schemeClr val="bg1"/>
            </a:solidFill>
          </a:endParaRPr>
        </a:p>
      </dgm:t>
    </dgm:pt>
    <dgm:pt modelId="{B09652A1-0D2C-458B-B4ED-3F1F65A23F54}" type="parTrans" cxnId="{53852537-78FE-480F-BD5C-7DDBC98CA560}">
      <dgm:prSet/>
      <dgm:spPr/>
      <dgm:t>
        <a:bodyPr/>
        <a:lstStyle/>
        <a:p>
          <a:endParaRPr lang="en-US" sz="1600">
            <a:solidFill>
              <a:schemeClr val="bg1"/>
            </a:solidFill>
          </a:endParaRPr>
        </a:p>
      </dgm:t>
    </dgm:pt>
    <dgm:pt modelId="{D6E7E67C-A7D8-4EC0-A1EB-A4A3ACE39C99}" type="sibTrans" cxnId="{53852537-78FE-480F-BD5C-7DDBC98CA560}">
      <dgm:prSet/>
      <dgm:spPr/>
      <dgm:t>
        <a:bodyPr/>
        <a:lstStyle/>
        <a:p>
          <a:endParaRPr lang="en-US" sz="1600">
            <a:solidFill>
              <a:schemeClr val="bg1"/>
            </a:solidFill>
          </a:endParaRPr>
        </a:p>
      </dgm:t>
    </dgm:pt>
    <dgm:pt modelId="{ED3C3B3E-CB7E-4ABF-8888-783ABE71EB2A}">
      <dgm:prSet custT="1"/>
      <dgm:spPr/>
      <dgm:t>
        <a:bodyPr/>
        <a:lstStyle/>
        <a:p>
          <a:r>
            <a:rPr lang="en-GB" sz="1600" i="1">
              <a:solidFill>
                <a:schemeClr val="bg1"/>
              </a:solidFill>
            </a:rPr>
            <a:t>Whose voices need to be heard to understand their experience and perspective?</a:t>
          </a:r>
          <a:endParaRPr lang="en-US" sz="1600">
            <a:solidFill>
              <a:schemeClr val="bg1"/>
            </a:solidFill>
          </a:endParaRPr>
        </a:p>
      </dgm:t>
    </dgm:pt>
    <dgm:pt modelId="{A37A33E3-1119-4CCB-85D9-77E7A06E1265}" type="parTrans" cxnId="{B4F56090-B587-4597-8131-4ED2238BB6A7}">
      <dgm:prSet/>
      <dgm:spPr/>
      <dgm:t>
        <a:bodyPr/>
        <a:lstStyle/>
        <a:p>
          <a:endParaRPr lang="en-US" sz="1600">
            <a:solidFill>
              <a:schemeClr val="bg1"/>
            </a:solidFill>
          </a:endParaRPr>
        </a:p>
      </dgm:t>
    </dgm:pt>
    <dgm:pt modelId="{E028C248-B472-40EA-8272-34D0FD0F2459}" type="sibTrans" cxnId="{B4F56090-B587-4597-8131-4ED2238BB6A7}">
      <dgm:prSet/>
      <dgm:spPr/>
      <dgm:t>
        <a:bodyPr/>
        <a:lstStyle/>
        <a:p>
          <a:endParaRPr lang="en-US" sz="1600">
            <a:solidFill>
              <a:schemeClr val="bg1"/>
            </a:solidFill>
          </a:endParaRPr>
        </a:p>
      </dgm:t>
    </dgm:pt>
    <dgm:pt modelId="{7FD64BBC-4100-4032-8240-4339A0C77D2D}">
      <dgm:prSet custT="1"/>
      <dgm:spPr/>
      <dgm:t>
        <a:bodyPr/>
        <a:lstStyle/>
        <a:p>
          <a:r>
            <a:rPr lang="en-GB" sz="1600" i="1">
              <a:solidFill>
                <a:schemeClr val="bg1"/>
              </a:solidFill>
            </a:rPr>
            <a:t>How will we know when we have had an impact/made a difference?</a:t>
          </a:r>
          <a:endParaRPr lang="en-US" sz="1600">
            <a:solidFill>
              <a:schemeClr val="bg1"/>
            </a:solidFill>
          </a:endParaRPr>
        </a:p>
      </dgm:t>
    </dgm:pt>
    <dgm:pt modelId="{EABD7C8B-DF6F-414B-BB9C-59F0BCCDD996}" type="parTrans" cxnId="{617063CB-D266-4531-A66E-A5D18C87BF4F}">
      <dgm:prSet/>
      <dgm:spPr/>
      <dgm:t>
        <a:bodyPr/>
        <a:lstStyle/>
        <a:p>
          <a:endParaRPr lang="en-US" sz="1600">
            <a:solidFill>
              <a:schemeClr val="bg1"/>
            </a:solidFill>
          </a:endParaRPr>
        </a:p>
      </dgm:t>
    </dgm:pt>
    <dgm:pt modelId="{5A634B21-B978-4C96-906C-D3428575ED8F}" type="sibTrans" cxnId="{617063CB-D266-4531-A66E-A5D18C87BF4F}">
      <dgm:prSet/>
      <dgm:spPr/>
      <dgm:t>
        <a:bodyPr/>
        <a:lstStyle/>
        <a:p>
          <a:endParaRPr lang="en-US" sz="1600">
            <a:solidFill>
              <a:schemeClr val="bg1"/>
            </a:solidFill>
          </a:endParaRPr>
        </a:p>
      </dgm:t>
    </dgm:pt>
    <dgm:pt modelId="{688B6E02-9499-4819-95AA-C15FED9D60CF}" type="pres">
      <dgm:prSet presAssocID="{7CCD4565-6D5D-452A-A3CA-C7596B062F4B}" presName="diagram" presStyleCnt="0">
        <dgm:presLayoutVars>
          <dgm:dir/>
          <dgm:resizeHandles val="exact"/>
        </dgm:presLayoutVars>
      </dgm:prSet>
      <dgm:spPr/>
    </dgm:pt>
    <dgm:pt modelId="{B254A239-52C7-4DAD-81FC-E337220703B1}" type="pres">
      <dgm:prSet presAssocID="{98C5F540-5EE1-4CA5-B2E3-2F9E12B317F1}" presName="node" presStyleLbl="node1" presStyleIdx="0" presStyleCnt="9">
        <dgm:presLayoutVars>
          <dgm:bulletEnabled val="1"/>
        </dgm:presLayoutVars>
      </dgm:prSet>
      <dgm:spPr/>
    </dgm:pt>
    <dgm:pt modelId="{89E85BC5-5C8A-4652-AD55-1C8B6006B21B}" type="pres">
      <dgm:prSet presAssocID="{FDCDA1B0-98F2-44B3-8D0E-F37278CC9D07}" presName="sibTrans" presStyleCnt="0"/>
      <dgm:spPr/>
    </dgm:pt>
    <dgm:pt modelId="{B058EC5F-46B9-49C4-8713-0F462317B40D}" type="pres">
      <dgm:prSet presAssocID="{A03305A9-76A8-4FDE-B167-C05ED1C80C3F}" presName="node" presStyleLbl="node1" presStyleIdx="1" presStyleCnt="9">
        <dgm:presLayoutVars>
          <dgm:bulletEnabled val="1"/>
        </dgm:presLayoutVars>
      </dgm:prSet>
      <dgm:spPr/>
    </dgm:pt>
    <dgm:pt modelId="{73E800DB-5797-4FA7-B751-ABC264F65E0F}" type="pres">
      <dgm:prSet presAssocID="{E63DAE20-6111-4C00-BDD0-5D952911702F}" presName="sibTrans" presStyleCnt="0"/>
      <dgm:spPr/>
    </dgm:pt>
    <dgm:pt modelId="{A61AD3D1-337C-49FF-A571-2B617A230138}" type="pres">
      <dgm:prSet presAssocID="{24D3F713-0AEE-4974-8254-9929B008B986}" presName="node" presStyleLbl="node1" presStyleIdx="2" presStyleCnt="9">
        <dgm:presLayoutVars>
          <dgm:bulletEnabled val="1"/>
        </dgm:presLayoutVars>
      </dgm:prSet>
      <dgm:spPr/>
    </dgm:pt>
    <dgm:pt modelId="{EDD6F7D0-617C-4D07-AC17-381F7BDA2EA4}" type="pres">
      <dgm:prSet presAssocID="{9CF82411-FF93-470D-9070-8552ED674AB8}" presName="sibTrans" presStyleCnt="0"/>
      <dgm:spPr/>
    </dgm:pt>
    <dgm:pt modelId="{3313FBA5-4670-47DF-A1FA-7ABFF6121AE6}" type="pres">
      <dgm:prSet presAssocID="{773C98FB-C6C1-45A4-B2AB-B3418C928C57}" presName="node" presStyleLbl="node1" presStyleIdx="3" presStyleCnt="9">
        <dgm:presLayoutVars>
          <dgm:bulletEnabled val="1"/>
        </dgm:presLayoutVars>
      </dgm:prSet>
      <dgm:spPr/>
    </dgm:pt>
    <dgm:pt modelId="{772F1675-0187-4387-A77F-2E807DC945DC}" type="pres">
      <dgm:prSet presAssocID="{E603677B-D2B1-4386-8C12-FD358A6AEB48}" presName="sibTrans" presStyleCnt="0"/>
      <dgm:spPr/>
    </dgm:pt>
    <dgm:pt modelId="{B949BB0B-CBE1-4D3C-AC4D-2C509A317D21}" type="pres">
      <dgm:prSet presAssocID="{B65846BF-AFF5-4C4D-BFF3-9910B81082EF}" presName="node" presStyleLbl="node1" presStyleIdx="4" presStyleCnt="9">
        <dgm:presLayoutVars>
          <dgm:bulletEnabled val="1"/>
        </dgm:presLayoutVars>
      </dgm:prSet>
      <dgm:spPr/>
    </dgm:pt>
    <dgm:pt modelId="{B7379EC1-603C-4D66-AB3D-BF33EC623FAD}" type="pres">
      <dgm:prSet presAssocID="{8237052E-EB84-4B3D-8D31-EA2091DB4847}" presName="sibTrans" presStyleCnt="0"/>
      <dgm:spPr/>
    </dgm:pt>
    <dgm:pt modelId="{765CE9FE-435E-4933-9E1F-BAB9EF4F26DA}" type="pres">
      <dgm:prSet presAssocID="{FEB76875-7355-4CB3-8E78-8A70C9B23B65}" presName="node" presStyleLbl="node1" presStyleIdx="5" presStyleCnt="9">
        <dgm:presLayoutVars>
          <dgm:bulletEnabled val="1"/>
        </dgm:presLayoutVars>
      </dgm:prSet>
      <dgm:spPr/>
    </dgm:pt>
    <dgm:pt modelId="{6CF9F3C7-E937-4AC8-98AC-BF4A02E52589}" type="pres">
      <dgm:prSet presAssocID="{09E62BB1-8818-449C-BEF3-E490DE952973}" presName="sibTrans" presStyleCnt="0"/>
      <dgm:spPr/>
    </dgm:pt>
    <dgm:pt modelId="{46793F54-1289-4328-9351-D584AB8D33BD}" type="pres">
      <dgm:prSet presAssocID="{0B593ABB-5BB6-4D7D-9269-EA765FE83178}" presName="node" presStyleLbl="node1" presStyleIdx="6" presStyleCnt="9">
        <dgm:presLayoutVars>
          <dgm:bulletEnabled val="1"/>
        </dgm:presLayoutVars>
      </dgm:prSet>
      <dgm:spPr/>
    </dgm:pt>
    <dgm:pt modelId="{6F0CCCB3-C3A4-47B2-8E2C-0A44178A98DF}" type="pres">
      <dgm:prSet presAssocID="{D6E7E67C-A7D8-4EC0-A1EB-A4A3ACE39C99}" presName="sibTrans" presStyleCnt="0"/>
      <dgm:spPr/>
    </dgm:pt>
    <dgm:pt modelId="{B8283F62-2DDB-46FE-A027-AC4D6A943DA0}" type="pres">
      <dgm:prSet presAssocID="{ED3C3B3E-CB7E-4ABF-8888-783ABE71EB2A}" presName="node" presStyleLbl="node1" presStyleIdx="7" presStyleCnt="9">
        <dgm:presLayoutVars>
          <dgm:bulletEnabled val="1"/>
        </dgm:presLayoutVars>
      </dgm:prSet>
      <dgm:spPr/>
    </dgm:pt>
    <dgm:pt modelId="{B316C0B8-1125-451B-B133-3527C269E546}" type="pres">
      <dgm:prSet presAssocID="{E028C248-B472-40EA-8272-34D0FD0F2459}" presName="sibTrans" presStyleCnt="0"/>
      <dgm:spPr/>
    </dgm:pt>
    <dgm:pt modelId="{4C4D10C6-C70D-4261-B7B5-98EC48750DDF}" type="pres">
      <dgm:prSet presAssocID="{7FD64BBC-4100-4032-8240-4339A0C77D2D}" presName="node" presStyleLbl="node1" presStyleIdx="8" presStyleCnt="9">
        <dgm:presLayoutVars>
          <dgm:bulletEnabled val="1"/>
        </dgm:presLayoutVars>
      </dgm:prSet>
      <dgm:spPr/>
    </dgm:pt>
  </dgm:ptLst>
  <dgm:cxnLst>
    <dgm:cxn modelId="{9E872303-1791-4050-8B44-F68CEB1D5D26}" type="presOf" srcId="{24D3F713-0AEE-4974-8254-9929B008B986}" destId="{A61AD3D1-337C-49FF-A571-2B617A230138}" srcOrd="0" destOrd="0" presId="urn:microsoft.com/office/officeart/2005/8/layout/default"/>
    <dgm:cxn modelId="{3830E015-51B6-428B-92B4-D48E863E2D75}" type="presOf" srcId="{98C5F540-5EE1-4CA5-B2E3-2F9E12B317F1}" destId="{B254A239-52C7-4DAD-81FC-E337220703B1}" srcOrd="0" destOrd="0" presId="urn:microsoft.com/office/officeart/2005/8/layout/default"/>
    <dgm:cxn modelId="{53852537-78FE-480F-BD5C-7DDBC98CA560}" srcId="{7CCD4565-6D5D-452A-A3CA-C7596B062F4B}" destId="{0B593ABB-5BB6-4D7D-9269-EA765FE83178}" srcOrd="6" destOrd="0" parTransId="{B09652A1-0D2C-458B-B4ED-3F1F65A23F54}" sibTransId="{D6E7E67C-A7D8-4EC0-A1EB-A4A3ACE39C99}"/>
    <dgm:cxn modelId="{04D51467-F76A-4DCB-9F1F-D99E67D55425}" srcId="{7CCD4565-6D5D-452A-A3CA-C7596B062F4B}" destId="{24D3F713-0AEE-4974-8254-9929B008B986}" srcOrd="2" destOrd="0" parTransId="{CB163411-5DC1-4B81-B5EC-23B12E80B14C}" sibTransId="{9CF82411-FF93-470D-9070-8552ED674AB8}"/>
    <dgm:cxn modelId="{83BA5949-289A-41A7-AE0F-EE04E5F8B2D3}" type="presOf" srcId="{ED3C3B3E-CB7E-4ABF-8888-783ABE71EB2A}" destId="{B8283F62-2DDB-46FE-A027-AC4D6A943DA0}" srcOrd="0" destOrd="0" presId="urn:microsoft.com/office/officeart/2005/8/layout/default"/>
    <dgm:cxn modelId="{0CBB767E-3BC6-4DFC-BC0D-B04DC6BC08A4}" srcId="{7CCD4565-6D5D-452A-A3CA-C7596B062F4B}" destId="{A03305A9-76A8-4FDE-B167-C05ED1C80C3F}" srcOrd="1" destOrd="0" parTransId="{C7B69544-E832-430A-A9B6-8A4E0E4C8222}" sibTransId="{E63DAE20-6111-4C00-BDD0-5D952911702F}"/>
    <dgm:cxn modelId="{91D06A83-8556-4EEC-8A6E-6D5F6789A50F}" type="presOf" srcId="{773C98FB-C6C1-45A4-B2AB-B3418C928C57}" destId="{3313FBA5-4670-47DF-A1FA-7ABFF6121AE6}" srcOrd="0" destOrd="0" presId="urn:microsoft.com/office/officeart/2005/8/layout/default"/>
    <dgm:cxn modelId="{FA93E287-42B0-4A1E-9081-6C73AEE23506}" srcId="{7CCD4565-6D5D-452A-A3CA-C7596B062F4B}" destId="{773C98FB-C6C1-45A4-B2AB-B3418C928C57}" srcOrd="3" destOrd="0" parTransId="{A44CBFF8-DB0A-4437-943F-F8B9B38A4E96}" sibTransId="{E603677B-D2B1-4386-8C12-FD358A6AEB48}"/>
    <dgm:cxn modelId="{B4F56090-B587-4597-8131-4ED2238BB6A7}" srcId="{7CCD4565-6D5D-452A-A3CA-C7596B062F4B}" destId="{ED3C3B3E-CB7E-4ABF-8888-783ABE71EB2A}" srcOrd="7" destOrd="0" parTransId="{A37A33E3-1119-4CCB-85D9-77E7A06E1265}" sibTransId="{E028C248-B472-40EA-8272-34D0FD0F2459}"/>
    <dgm:cxn modelId="{8E482DA8-74BC-4D83-8750-696CBD3C3CFA}" type="presOf" srcId="{A03305A9-76A8-4FDE-B167-C05ED1C80C3F}" destId="{B058EC5F-46B9-49C4-8713-0F462317B40D}" srcOrd="0" destOrd="0" presId="urn:microsoft.com/office/officeart/2005/8/layout/default"/>
    <dgm:cxn modelId="{E6B8EEA9-91C4-4032-A4E3-E028320519A2}" type="presOf" srcId="{B65846BF-AFF5-4C4D-BFF3-9910B81082EF}" destId="{B949BB0B-CBE1-4D3C-AC4D-2C509A317D21}" srcOrd="0" destOrd="0" presId="urn:microsoft.com/office/officeart/2005/8/layout/default"/>
    <dgm:cxn modelId="{8543B7AA-1F4A-41CF-8284-DFA311F29572}" type="presOf" srcId="{0B593ABB-5BB6-4D7D-9269-EA765FE83178}" destId="{46793F54-1289-4328-9351-D584AB8D33BD}" srcOrd="0" destOrd="0" presId="urn:microsoft.com/office/officeart/2005/8/layout/default"/>
    <dgm:cxn modelId="{625FF6B4-E2AD-4E62-8811-FEC22B123FDE}" srcId="{7CCD4565-6D5D-452A-A3CA-C7596B062F4B}" destId="{98C5F540-5EE1-4CA5-B2E3-2F9E12B317F1}" srcOrd="0" destOrd="0" parTransId="{0174CEA1-03B4-4AF9-B148-4279E4C41C38}" sibTransId="{FDCDA1B0-98F2-44B3-8D0E-F37278CC9D07}"/>
    <dgm:cxn modelId="{F32148B9-7907-4851-A86B-CE16CDE64B43}" type="presOf" srcId="{7CCD4565-6D5D-452A-A3CA-C7596B062F4B}" destId="{688B6E02-9499-4819-95AA-C15FED9D60CF}" srcOrd="0" destOrd="0" presId="urn:microsoft.com/office/officeart/2005/8/layout/default"/>
    <dgm:cxn modelId="{27C440C1-0640-4FFD-BC71-2EFB3A6854B5}" srcId="{7CCD4565-6D5D-452A-A3CA-C7596B062F4B}" destId="{B65846BF-AFF5-4C4D-BFF3-9910B81082EF}" srcOrd="4" destOrd="0" parTransId="{67DBA13F-78E6-41AA-A8D8-2FDAB3D2031C}" sibTransId="{8237052E-EB84-4B3D-8D31-EA2091DB4847}"/>
    <dgm:cxn modelId="{617063CB-D266-4531-A66E-A5D18C87BF4F}" srcId="{7CCD4565-6D5D-452A-A3CA-C7596B062F4B}" destId="{7FD64BBC-4100-4032-8240-4339A0C77D2D}" srcOrd="8" destOrd="0" parTransId="{EABD7C8B-DF6F-414B-BB9C-59F0BCCDD996}" sibTransId="{5A634B21-B978-4C96-906C-D3428575ED8F}"/>
    <dgm:cxn modelId="{0C39F9CB-36F4-403D-A4EC-D2AD84B5FAE3}" type="presOf" srcId="{FEB76875-7355-4CB3-8E78-8A70C9B23B65}" destId="{765CE9FE-435E-4933-9E1F-BAB9EF4F26DA}" srcOrd="0" destOrd="0" presId="urn:microsoft.com/office/officeart/2005/8/layout/default"/>
    <dgm:cxn modelId="{A7EA6FD7-F0F7-47CA-A9B5-9378473D33B5}" type="presOf" srcId="{7FD64BBC-4100-4032-8240-4339A0C77D2D}" destId="{4C4D10C6-C70D-4261-B7B5-98EC48750DDF}" srcOrd="0" destOrd="0" presId="urn:microsoft.com/office/officeart/2005/8/layout/default"/>
    <dgm:cxn modelId="{8ADE31EE-C3E3-47B4-BBE1-9068AA3F726A}" srcId="{7CCD4565-6D5D-452A-A3CA-C7596B062F4B}" destId="{FEB76875-7355-4CB3-8E78-8A70C9B23B65}" srcOrd="5" destOrd="0" parTransId="{84232820-72C6-47A4-BAF6-7DB543D18758}" sibTransId="{09E62BB1-8818-449C-BEF3-E490DE952973}"/>
    <dgm:cxn modelId="{C2E697C9-1324-4855-9713-77D0A31C21DA}" type="presParOf" srcId="{688B6E02-9499-4819-95AA-C15FED9D60CF}" destId="{B254A239-52C7-4DAD-81FC-E337220703B1}" srcOrd="0" destOrd="0" presId="urn:microsoft.com/office/officeart/2005/8/layout/default"/>
    <dgm:cxn modelId="{E7AD47B8-CDA7-42B8-BD30-D8338EFDEF85}" type="presParOf" srcId="{688B6E02-9499-4819-95AA-C15FED9D60CF}" destId="{89E85BC5-5C8A-4652-AD55-1C8B6006B21B}" srcOrd="1" destOrd="0" presId="urn:microsoft.com/office/officeart/2005/8/layout/default"/>
    <dgm:cxn modelId="{BA8C305B-571A-44FB-80BF-96BD682BE045}" type="presParOf" srcId="{688B6E02-9499-4819-95AA-C15FED9D60CF}" destId="{B058EC5F-46B9-49C4-8713-0F462317B40D}" srcOrd="2" destOrd="0" presId="urn:microsoft.com/office/officeart/2005/8/layout/default"/>
    <dgm:cxn modelId="{767622CB-0001-4074-A9D1-384D1884ABF1}" type="presParOf" srcId="{688B6E02-9499-4819-95AA-C15FED9D60CF}" destId="{73E800DB-5797-4FA7-B751-ABC264F65E0F}" srcOrd="3" destOrd="0" presId="urn:microsoft.com/office/officeart/2005/8/layout/default"/>
    <dgm:cxn modelId="{FCAB2D6B-39BA-43F8-B696-D3FC172552EB}" type="presParOf" srcId="{688B6E02-9499-4819-95AA-C15FED9D60CF}" destId="{A61AD3D1-337C-49FF-A571-2B617A230138}" srcOrd="4" destOrd="0" presId="urn:microsoft.com/office/officeart/2005/8/layout/default"/>
    <dgm:cxn modelId="{BA31ACD2-F395-49AD-B353-FE711CCA244B}" type="presParOf" srcId="{688B6E02-9499-4819-95AA-C15FED9D60CF}" destId="{EDD6F7D0-617C-4D07-AC17-381F7BDA2EA4}" srcOrd="5" destOrd="0" presId="urn:microsoft.com/office/officeart/2005/8/layout/default"/>
    <dgm:cxn modelId="{CD92218E-FC2D-4C1D-9C04-F1791F3BB312}" type="presParOf" srcId="{688B6E02-9499-4819-95AA-C15FED9D60CF}" destId="{3313FBA5-4670-47DF-A1FA-7ABFF6121AE6}" srcOrd="6" destOrd="0" presId="urn:microsoft.com/office/officeart/2005/8/layout/default"/>
    <dgm:cxn modelId="{5AB85C7D-A8C7-4521-8AE8-D6E94374F6B3}" type="presParOf" srcId="{688B6E02-9499-4819-95AA-C15FED9D60CF}" destId="{772F1675-0187-4387-A77F-2E807DC945DC}" srcOrd="7" destOrd="0" presId="urn:microsoft.com/office/officeart/2005/8/layout/default"/>
    <dgm:cxn modelId="{D5D85497-E690-4D15-BA2E-35912BE9782E}" type="presParOf" srcId="{688B6E02-9499-4819-95AA-C15FED9D60CF}" destId="{B949BB0B-CBE1-4D3C-AC4D-2C509A317D21}" srcOrd="8" destOrd="0" presId="urn:microsoft.com/office/officeart/2005/8/layout/default"/>
    <dgm:cxn modelId="{0EE3F8EE-1754-400D-B6AB-6C1E4E293C34}" type="presParOf" srcId="{688B6E02-9499-4819-95AA-C15FED9D60CF}" destId="{B7379EC1-603C-4D66-AB3D-BF33EC623FAD}" srcOrd="9" destOrd="0" presId="urn:microsoft.com/office/officeart/2005/8/layout/default"/>
    <dgm:cxn modelId="{9F97B64B-5CCC-4A27-B307-AEF0E9780496}" type="presParOf" srcId="{688B6E02-9499-4819-95AA-C15FED9D60CF}" destId="{765CE9FE-435E-4933-9E1F-BAB9EF4F26DA}" srcOrd="10" destOrd="0" presId="urn:microsoft.com/office/officeart/2005/8/layout/default"/>
    <dgm:cxn modelId="{1B3BFCF3-0953-4020-AD16-C9C0A218B891}" type="presParOf" srcId="{688B6E02-9499-4819-95AA-C15FED9D60CF}" destId="{6CF9F3C7-E937-4AC8-98AC-BF4A02E52589}" srcOrd="11" destOrd="0" presId="urn:microsoft.com/office/officeart/2005/8/layout/default"/>
    <dgm:cxn modelId="{238D7318-7E20-4A14-ADE1-5F7A0E4D4735}" type="presParOf" srcId="{688B6E02-9499-4819-95AA-C15FED9D60CF}" destId="{46793F54-1289-4328-9351-D584AB8D33BD}" srcOrd="12" destOrd="0" presId="urn:microsoft.com/office/officeart/2005/8/layout/default"/>
    <dgm:cxn modelId="{AA645A5D-27D0-4E2D-A8B0-CDB8F5DB76E7}" type="presParOf" srcId="{688B6E02-9499-4819-95AA-C15FED9D60CF}" destId="{6F0CCCB3-C3A4-47B2-8E2C-0A44178A98DF}" srcOrd="13" destOrd="0" presId="urn:microsoft.com/office/officeart/2005/8/layout/default"/>
    <dgm:cxn modelId="{B4EDCD37-46B6-4F39-A3F5-1C9E3BFEF6D6}" type="presParOf" srcId="{688B6E02-9499-4819-95AA-C15FED9D60CF}" destId="{B8283F62-2DDB-46FE-A027-AC4D6A943DA0}" srcOrd="14" destOrd="0" presId="urn:microsoft.com/office/officeart/2005/8/layout/default"/>
    <dgm:cxn modelId="{6DB151D1-2551-44B1-AC25-826870E02D60}" type="presParOf" srcId="{688B6E02-9499-4819-95AA-C15FED9D60CF}" destId="{B316C0B8-1125-451B-B133-3527C269E546}" srcOrd="15" destOrd="0" presId="urn:microsoft.com/office/officeart/2005/8/layout/default"/>
    <dgm:cxn modelId="{5026E0DE-9865-4577-82AA-6340C81660F3}" type="presParOf" srcId="{688B6E02-9499-4819-95AA-C15FED9D60CF}" destId="{4C4D10C6-C70D-4261-B7B5-98EC48750DD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966EE0-1BBD-487B-ADB4-FAA9B8C682F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66227ECE-32F3-4EAA-9704-CDC2AEF12147}">
      <dgm:prSet custT="1"/>
      <dgm:spPr/>
      <dgm:t>
        <a:bodyPr/>
        <a:lstStyle/>
        <a:p>
          <a:r>
            <a:rPr lang="en-GB" sz="1400" dirty="0">
              <a:latin typeface="+mj-lt"/>
              <a:cs typeface="Arial" panose="020B0604020202020204" pitchFamily="34" charset="0"/>
            </a:rPr>
            <a:t>Monthly Ageing Well in Whitfield Collective established</a:t>
          </a:r>
          <a:endParaRPr lang="en-US" sz="1400" dirty="0">
            <a:latin typeface="+mj-lt"/>
            <a:cs typeface="Arial" panose="020B0604020202020204" pitchFamily="34" charset="0"/>
          </a:endParaRPr>
        </a:p>
      </dgm:t>
    </dgm:pt>
    <dgm:pt modelId="{EBA7C9A5-6AAC-4D6A-8AF1-2010119D045E}" type="parTrans" cxnId="{7EC8B924-BA00-40F4-B58C-3BD440FBC5F2}">
      <dgm:prSet/>
      <dgm:spPr/>
      <dgm:t>
        <a:bodyPr/>
        <a:lstStyle/>
        <a:p>
          <a:endParaRPr lang="en-US" sz="1400">
            <a:latin typeface="+mj-lt"/>
            <a:cs typeface="Arial" panose="020B0604020202020204" pitchFamily="34" charset="0"/>
          </a:endParaRPr>
        </a:p>
      </dgm:t>
    </dgm:pt>
    <dgm:pt modelId="{2C657015-A921-4E25-BEA1-F4935D9B3064}" type="sibTrans" cxnId="{7EC8B924-BA00-40F4-B58C-3BD440FBC5F2}">
      <dgm:prSet custT="1"/>
      <dgm:spPr/>
      <dgm:t>
        <a:bodyPr/>
        <a:lstStyle/>
        <a:p>
          <a:endParaRPr lang="en-US" sz="1400">
            <a:latin typeface="+mj-lt"/>
            <a:cs typeface="Arial" panose="020B0604020202020204" pitchFamily="34" charset="0"/>
          </a:endParaRPr>
        </a:p>
      </dgm:t>
    </dgm:pt>
    <dgm:pt modelId="{EABAFF6C-19BF-4DCE-AF22-EECC985E2E56}">
      <dgm:prSet custT="1"/>
      <dgm:spPr/>
      <dgm:t>
        <a:bodyPr/>
        <a:lstStyle/>
        <a:p>
          <a:r>
            <a:rPr lang="en-GB" sz="1400" dirty="0">
              <a:latin typeface="+mj-lt"/>
              <a:cs typeface="Arial" panose="020B0604020202020204" pitchFamily="34" charset="0"/>
            </a:rPr>
            <a:t>PHM cohort ID: </a:t>
          </a:r>
        </a:p>
        <a:p>
          <a:r>
            <a:rPr lang="en-GB" sz="1400" dirty="0">
              <a:latin typeface="+mj-lt"/>
              <a:cs typeface="Arial" panose="020B0604020202020204" pitchFamily="34" charset="0"/>
            </a:rPr>
            <a:t>274 residents, risk segmented: missed BP check /mental health flag/~£5000 </a:t>
          </a:r>
          <a:r>
            <a:rPr lang="en-GB" sz="1400" dirty="0" err="1">
              <a:latin typeface="+mj-lt"/>
              <a:cs typeface="Arial" panose="020B0604020202020204" pitchFamily="34" charset="0"/>
            </a:rPr>
            <a:t>systm</a:t>
          </a:r>
          <a:r>
            <a:rPr lang="en-GB" sz="1400" dirty="0">
              <a:latin typeface="+mj-lt"/>
              <a:cs typeface="Arial" panose="020B0604020202020204" pitchFamily="34" charset="0"/>
            </a:rPr>
            <a:t> cost</a:t>
          </a:r>
          <a:endParaRPr lang="en-US" sz="1400" dirty="0">
            <a:latin typeface="+mj-lt"/>
            <a:cs typeface="Arial" panose="020B0604020202020204" pitchFamily="34" charset="0"/>
          </a:endParaRPr>
        </a:p>
      </dgm:t>
    </dgm:pt>
    <dgm:pt modelId="{B3DFAFCC-3491-438F-BEA7-C269472533C1}" type="parTrans" cxnId="{FFD326D3-02B6-47E3-8FB4-EDD965C12967}">
      <dgm:prSet/>
      <dgm:spPr/>
      <dgm:t>
        <a:bodyPr/>
        <a:lstStyle/>
        <a:p>
          <a:endParaRPr lang="en-US" sz="1400">
            <a:latin typeface="+mj-lt"/>
            <a:cs typeface="Arial" panose="020B0604020202020204" pitchFamily="34" charset="0"/>
          </a:endParaRPr>
        </a:p>
      </dgm:t>
    </dgm:pt>
    <dgm:pt modelId="{6E8F8210-2506-427E-849E-2ED09C0E59DF}" type="sibTrans" cxnId="{FFD326D3-02B6-47E3-8FB4-EDD965C12967}">
      <dgm:prSet custT="1"/>
      <dgm:spPr/>
      <dgm:t>
        <a:bodyPr/>
        <a:lstStyle/>
        <a:p>
          <a:endParaRPr lang="en-US" sz="1400">
            <a:latin typeface="+mj-lt"/>
            <a:cs typeface="Arial" panose="020B0604020202020204" pitchFamily="34" charset="0"/>
          </a:endParaRPr>
        </a:p>
      </dgm:t>
    </dgm:pt>
    <dgm:pt modelId="{A038A20F-BF9F-47D6-B672-9341DC9B9D2F}">
      <dgm:prSet custT="1"/>
      <dgm:spPr/>
      <dgm:t>
        <a:bodyPr/>
        <a:lstStyle/>
        <a:p>
          <a:r>
            <a:rPr lang="en-GB" sz="1400" dirty="0">
              <a:latin typeface="+mj-lt"/>
              <a:cs typeface="Arial" panose="020B0604020202020204" pitchFamily="34" charset="0"/>
            </a:rPr>
            <a:t>Neighbourhood Activity Calendar established and updated monthly to fix outdated online listings.</a:t>
          </a:r>
          <a:endParaRPr lang="en-US" sz="1400" dirty="0">
            <a:latin typeface="+mj-lt"/>
            <a:cs typeface="Arial" panose="020B0604020202020204" pitchFamily="34" charset="0"/>
          </a:endParaRPr>
        </a:p>
      </dgm:t>
    </dgm:pt>
    <dgm:pt modelId="{84B9B3B5-B140-4788-B82D-C4216AF646FE}" type="parTrans" cxnId="{037296E1-FE47-49F8-B4EC-813958BEDD9B}">
      <dgm:prSet/>
      <dgm:spPr/>
      <dgm:t>
        <a:bodyPr/>
        <a:lstStyle/>
        <a:p>
          <a:endParaRPr lang="en-US" sz="1400">
            <a:latin typeface="+mj-lt"/>
            <a:cs typeface="Arial" panose="020B0604020202020204" pitchFamily="34" charset="0"/>
          </a:endParaRPr>
        </a:p>
      </dgm:t>
    </dgm:pt>
    <dgm:pt modelId="{1ABC345D-6137-48DE-9168-A9426557CCC0}" type="sibTrans" cxnId="{037296E1-FE47-49F8-B4EC-813958BEDD9B}">
      <dgm:prSet custT="1"/>
      <dgm:spPr/>
      <dgm:t>
        <a:bodyPr/>
        <a:lstStyle/>
        <a:p>
          <a:endParaRPr lang="en-US" sz="1400">
            <a:latin typeface="+mj-lt"/>
            <a:cs typeface="Arial" panose="020B0604020202020204" pitchFamily="34" charset="0"/>
          </a:endParaRPr>
        </a:p>
      </dgm:t>
    </dgm:pt>
    <dgm:pt modelId="{A7FD0232-E5B3-4465-9994-93309933F92F}">
      <dgm:prSet custT="1"/>
      <dgm:spPr/>
      <dgm:t>
        <a:bodyPr/>
        <a:lstStyle/>
        <a:p>
          <a:r>
            <a:rPr lang="en-GB" sz="1400">
              <a:latin typeface="+mj-lt"/>
              <a:cs typeface="Arial" panose="020B0604020202020204" pitchFamily="34" charset="0"/>
            </a:rPr>
            <a:t>Strength-based ‘What Matters’ conversation tool developed + integrated safety/frailty prompts.</a:t>
          </a:r>
          <a:endParaRPr lang="en-US" sz="1400">
            <a:latin typeface="+mj-lt"/>
            <a:cs typeface="Arial" panose="020B0604020202020204" pitchFamily="34" charset="0"/>
          </a:endParaRPr>
        </a:p>
      </dgm:t>
    </dgm:pt>
    <dgm:pt modelId="{1476C577-2F77-4C03-8B20-45CE6B9366CA}" type="parTrans" cxnId="{3FA3052C-07E7-4EAB-83C3-A01DC5A5B3FE}">
      <dgm:prSet/>
      <dgm:spPr/>
      <dgm:t>
        <a:bodyPr/>
        <a:lstStyle/>
        <a:p>
          <a:endParaRPr lang="en-US" sz="1400">
            <a:latin typeface="+mj-lt"/>
            <a:cs typeface="Arial" panose="020B0604020202020204" pitchFamily="34" charset="0"/>
          </a:endParaRPr>
        </a:p>
      </dgm:t>
    </dgm:pt>
    <dgm:pt modelId="{08D5201A-26AF-4264-8B3D-2855B667236D}" type="sibTrans" cxnId="{3FA3052C-07E7-4EAB-83C3-A01DC5A5B3FE}">
      <dgm:prSet custT="1"/>
      <dgm:spPr/>
      <dgm:t>
        <a:bodyPr/>
        <a:lstStyle/>
        <a:p>
          <a:endParaRPr lang="en-US" sz="1400">
            <a:latin typeface="+mj-lt"/>
            <a:cs typeface="Arial" panose="020B0604020202020204" pitchFamily="34" charset="0"/>
          </a:endParaRPr>
        </a:p>
      </dgm:t>
    </dgm:pt>
    <dgm:pt modelId="{42434501-D177-40BA-A43E-308AEF3F7C49}">
      <dgm:prSet custT="1"/>
      <dgm:spPr/>
      <dgm:t>
        <a:bodyPr/>
        <a:lstStyle/>
        <a:p>
          <a:r>
            <a:rPr lang="en-GB" sz="1400" dirty="0">
              <a:latin typeface="+mj-lt"/>
              <a:cs typeface="Arial" panose="020B0604020202020204" pitchFamily="34" charset="0"/>
            </a:rPr>
            <a:t>Opt‑out / in / cold call invitations via GP practices test → to reduce inequality in access.</a:t>
          </a:r>
          <a:endParaRPr lang="en-US" sz="1400" dirty="0">
            <a:latin typeface="+mj-lt"/>
            <a:cs typeface="Arial" panose="020B0604020202020204" pitchFamily="34" charset="0"/>
          </a:endParaRPr>
        </a:p>
      </dgm:t>
    </dgm:pt>
    <dgm:pt modelId="{D53D509A-EEA2-4D5E-821E-839C56716BA1}" type="parTrans" cxnId="{B86D0233-78D1-4581-B157-3E740D45E1DA}">
      <dgm:prSet/>
      <dgm:spPr/>
      <dgm:t>
        <a:bodyPr/>
        <a:lstStyle/>
        <a:p>
          <a:endParaRPr lang="en-US" sz="1400">
            <a:latin typeface="+mj-lt"/>
            <a:cs typeface="Arial" panose="020B0604020202020204" pitchFamily="34" charset="0"/>
          </a:endParaRPr>
        </a:p>
      </dgm:t>
    </dgm:pt>
    <dgm:pt modelId="{1B02DEEC-B835-41A6-A248-00EFA0A506F8}" type="sibTrans" cxnId="{B86D0233-78D1-4581-B157-3E740D45E1DA}">
      <dgm:prSet custT="1"/>
      <dgm:spPr/>
      <dgm:t>
        <a:bodyPr/>
        <a:lstStyle/>
        <a:p>
          <a:endParaRPr lang="en-US" sz="1400">
            <a:latin typeface="+mj-lt"/>
            <a:cs typeface="Arial" panose="020B0604020202020204" pitchFamily="34" charset="0"/>
          </a:endParaRPr>
        </a:p>
      </dgm:t>
    </dgm:pt>
    <dgm:pt modelId="{D3988745-519C-41DD-8FD6-EBA8C11EAB8D}">
      <dgm:prSet custT="1"/>
      <dgm:spPr/>
      <dgm:t>
        <a:bodyPr/>
        <a:lstStyle/>
        <a:p>
          <a:r>
            <a:rPr lang="en-GB" sz="1400" dirty="0">
              <a:latin typeface="+mj-lt"/>
              <a:cs typeface="Arial" panose="020B0604020202020204" pitchFamily="34" charset="0"/>
            </a:rPr>
            <a:t>Health literacy kind intention set → kind, understandable, accessible</a:t>
          </a:r>
          <a:endParaRPr lang="en-US" sz="1400" dirty="0">
            <a:latin typeface="+mj-lt"/>
            <a:cs typeface="Arial" panose="020B0604020202020204" pitchFamily="34" charset="0"/>
          </a:endParaRPr>
        </a:p>
      </dgm:t>
    </dgm:pt>
    <dgm:pt modelId="{4D4F6000-AC25-4190-9835-AB5F6CF8266C}" type="parTrans" cxnId="{4EF92B92-1883-480C-8AFE-294451655A11}">
      <dgm:prSet/>
      <dgm:spPr/>
      <dgm:t>
        <a:bodyPr/>
        <a:lstStyle/>
        <a:p>
          <a:endParaRPr lang="en-US" sz="1400">
            <a:latin typeface="+mj-lt"/>
            <a:cs typeface="Arial" panose="020B0604020202020204" pitchFamily="34" charset="0"/>
          </a:endParaRPr>
        </a:p>
      </dgm:t>
    </dgm:pt>
    <dgm:pt modelId="{4EBDFE61-96C7-497D-8A35-D31D9914D69D}" type="sibTrans" cxnId="{4EF92B92-1883-480C-8AFE-294451655A11}">
      <dgm:prSet custT="1"/>
      <dgm:spPr/>
      <dgm:t>
        <a:bodyPr/>
        <a:lstStyle/>
        <a:p>
          <a:endParaRPr lang="en-US" sz="1400">
            <a:latin typeface="+mj-lt"/>
            <a:cs typeface="Arial" panose="020B0604020202020204" pitchFamily="34" charset="0"/>
          </a:endParaRPr>
        </a:p>
      </dgm:t>
    </dgm:pt>
    <dgm:pt modelId="{0506B496-FFA4-4DD7-A3E4-C318681D1109}">
      <dgm:prSet custT="1"/>
      <dgm:spPr/>
      <dgm:t>
        <a:bodyPr/>
        <a:lstStyle/>
        <a:p>
          <a:r>
            <a:rPr lang="en-GB" sz="1400" dirty="0">
              <a:latin typeface="+mj-lt"/>
              <a:cs typeface="Arial" panose="020B0604020202020204" pitchFamily="34" charset="0"/>
            </a:rPr>
            <a:t>VCSE + live community calendar → integrated neighbourhood connection social prescriber model agreed</a:t>
          </a:r>
          <a:endParaRPr lang="en-US" sz="1400" dirty="0">
            <a:latin typeface="+mj-lt"/>
            <a:cs typeface="Arial" panose="020B0604020202020204" pitchFamily="34" charset="0"/>
          </a:endParaRPr>
        </a:p>
      </dgm:t>
    </dgm:pt>
    <dgm:pt modelId="{49345127-FB0D-4885-A704-C7026B8FB294}" type="parTrans" cxnId="{5BE5E9AC-127D-4F8B-B0E6-2F28113A43D3}">
      <dgm:prSet/>
      <dgm:spPr/>
      <dgm:t>
        <a:bodyPr/>
        <a:lstStyle/>
        <a:p>
          <a:endParaRPr lang="en-US" sz="1400">
            <a:latin typeface="+mj-lt"/>
            <a:cs typeface="Arial" panose="020B0604020202020204" pitchFamily="34" charset="0"/>
          </a:endParaRPr>
        </a:p>
      </dgm:t>
    </dgm:pt>
    <dgm:pt modelId="{76B7642C-1AB0-4C4E-A624-09060156FC6F}" type="sibTrans" cxnId="{5BE5E9AC-127D-4F8B-B0E6-2F28113A43D3}">
      <dgm:prSet custT="1"/>
      <dgm:spPr/>
      <dgm:t>
        <a:bodyPr/>
        <a:lstStyle/>
        <a:p>
          <a:endParaRPr lang="en-US" sz="1400">
            <a:latin typeface="+mj-lt"/>
            <a:cs typeface="Arial" panose="020B0604020202020204" pitchFamily="34" charset="0"/>
          </a:endParaRPr>
        </a:p>
      </dgm:t>
    </dgm:pt>
    <dgm:pt modelId="{8FE30307-38F1-4486-82A4-EB7EA22584BA}">
      <dgm:prSet custT="1"/>
      <dgm:spPr/>
      <dgm:t>
        <a:bodyPr/>
        <a:lstStyle/>
        <a:p>
          <a:r>
            <a:rPr lang="en-GB" sz="1400" dirty="0">
              <a:latin typeface="+mj-lt"/>
              <a:cs typeface="Arial" panose="020B0604020202020204" pitchFamily="34" charset="0"/>
            </a:rPr>
            <a:t>Safety &amp; early identification pathways explored (frailty, meds, falls, isolation, mental health).</a:t>
          </a:r>
          <a:endParaRPr lang="en-US" sz="1400" dirty="0">
            <a:latin typeface="+mj-lt"/>
            <a:cs typeface="Arial" panose="020B0604020202020204" pitchFamily="34" charset="0"/>
          </a:endParaRPr>
        </a:p>
      </dgm:t>
    </dgm:pt>
    <dgm:pt modelId="{D892DDBD-2AAE-4FC0-8D80-3E979F12EFFC}" type="parTrans" cxnId="{8C6187EC-5F92-422B-905B-CAB19B6D5E6F}">
      <dgm:prSet/>
      <dgm:spPr/>
      <dgm:t>
        <a:bodyPr/>
        <a:lstStyle/>
        <a:p>
          <a:endParaRPr lang="en-US" sz="1400">
            <a:latin typeface="+mj-lt"/>
            <a:cs typeface="Arial" panose="020B0604020202020204" pitchFamily="34" charset="0"/>
          </a:endParaRPr>
        </a:p>
      </dgm:t>
    </dgm:pt>
    <dgm:pt modelId="{D04CB29A-2053-46E9-94EE-004CD5A06022}" type="sibTrans" cxnId="{8C6187EC-5F92-422B-905B-CAB19B6D5E6F}">
      <dgm:prSet custT="1"/>
      <dgm:spPr/>
      <dgm:t>
        <a:bodyPr/>
        <a:lstStyle/>
        <a:p>
          <a:endParaRPr lang="en-US" sz="1400">
            <a:latin typeface="+mj-lt"/>
            <a:cs typeface="Arial" panose="020B0604020202020204" pitchFamily="34" charset="0"/>
          </a:endParaRPr>
        </a:p>
      </dgm:t>
    </dgm:pt>
    <dgm:pt modelId="{F42D4F5D-34EF-4964-A896-5CB9EA4B189E}">
      <dgm:prSet custT="1"/>
      <dgm:spPr/>
      <dgm:t>
        <a:bodyPr/>
        <a:lstStyle/>
        <a:p>
          <a:r>
            <a:rPr lang="en-GB" sz="1400" dirty="0">
              <a:latin typeface="+mj-lt"/>
              <a:cs typeface="Arial" panose="020B0604020202020204" pitchFamily="34" charset="0"/>
            </a:rPr>
            <a:t>Shared intelligence collection tools identified (</a:t>
          </a:r>
          <a:r>
            <a:rPr lang="en-GB" sz="1400" dirty="0" err="1">
              <a:latin typeface="+mj-lt"/>
              <a:cs typeface="Arial" panose="020B0604020202020204" pitchFamily="34" charset="0"/>
            </a:rPr>
            <a:t>Joy+QRIOS+CFS</a:t>
          </a:r>
          <a:r>
            <a:rPr lang="en-GB" sz="1400" dirty="0">
              <a:latin typeface="+mj-lt"/>
              <a:cs typeface="Arial" panose="020B0604020202020204" pitchFamily="34" charset="0"/>
            </a:rPr>
            <a:t> App) → common outcomes, MDT learning.</a:t>
          </a:r>
          <a:endParaRPr lang="en-US" sz="1400" dirty="0">
            <a:latin typeface="+mj-lt"/>
            <a:cs typeface="Arial" panose="020B0604020202020204" pitchFamily="34" charset="0"/>
          </a:endParaRPr>
        </a:p>
      </dgm:t>
    </dgm:pt>
    <dgm:pt modelId="{DF9AB8BF-468B-4BF3-B7B1-66A45FA0380F}" type="parTrans" cxnId="{8AA26B1F-2E58-4AAE-A9C3-E08B3F0E981C}">
      <dgm:prSet/>
      <dgm:spPr/>
      <dgm:t>
        <a:bodyPr/>
        <a:lstStyle/>
        <a:p>
          <a:endParaRPr lang="en-US" sz="1400">
            <a:latin typeface="+mj-lt"/>
            <a:cs typeface="Arial" panose="020B0604020202020204" pitchFamily="34" charset="0"/>
          </a:endParaRPr>
        </a:p>
      </dgm:t>
    </dgm:pt>
    <dgm:pt modelId="{03878140-12C4-4B3C-8D29-D7B47E9506C4}" type="sibTrans" cxnId="{8AA26B1F-2E58-4AAE-A9C3-E08B3F0E981C}">
      <dgm:prSet custT="1"/>
      <dgm:spPr/>
      <dgm:t>
        <a:bodyPr/>
        <a:lstStyle/>
        <a:p>
          <a:endParaRPr lang="en-US" sz="1400">
            <a:latin typeface="+mj-lt"/>
            <a:cs typeface="Arial" panose="020B0604020202020204" pitchFamily="34" charset="0"/>
          </a:endParaRPr>
        </a:p>
      </dgm:t>
    </dgm:pt>
    <dgm:pt modelId="{E9CBB6D6-81D9-435A-94F3-845577731418}">
      <dgm:prSet custT="1"/>
      <dgm:spPr/>
      <dgm:t>
        <a:bodyPr/>
        <a:lstStyle/>
        <a:p>
          <a:r>
            <a:rPr lang="en-GB" sz="1400" dirty="0">
              <a:latin typeface="+mj-lt"/>
              <a:cs typeface="Arial" panose="020B0604020202020204" pitchFamily="34" charset="0"/>
            </a:rPr>
            <a:t>Evaluation framework development</a:t>
          </a:r>
          <a:endParaRPr lang="en-US" sz="1400" dirty="0">
            <a:latin typeface="+mj-lt"/>
            <a:cs typeface="Arial" panose="020B0604020202020204" pitchFamily="34" charset="0"/>
          </a:endParaRPr>
        </a:p>
      </dgm:t>
    </dgm:pt>
    <dgm:pt modelId="{323337A2-AE1D-4FA5-9BD2-E1D4B823DF8B}" type="parTrans" cxnId="{69529A67-AA19-49C9-ADD4-62F990BDD050}">
      <dgm:prSet/>
      <dgm:spPr/>
      <dgm:t>
        <a:bodyPr/>
        <a:lstStyle/>
        <a:p>
          <a:endParaRPr lang="en-US" sz="1400">
            <a:latin typeface="+mj-lt"/>
            <a:cs typeface="Arial" panose="020B0604020202020204" pitchFamily="34" charset="0"/>
          </a:endParaRPr>
        </a:p>
      </dgm:t>
    </dgm:pt>
    <dgm:pt modelId="{46CE32E8-D559-4211-AF72-244F369E1FC0}" type="sibTrans" cxnId="{69529A67-AA19-49C9-ADD4-62F990BDD050}">
      <dgm:prSet custT="1"/>
      <dgm:spPr/>
      <dgm:t>
        <a:bodyPr/>
        <a:lstStyle/>
        <a:p>
          <a:endParaRPr lang="en-US" sz="1400">
            <a:latin typeface="+mj-lt"/>
            <a:cs typeface="Arial" panose="020B0604020202020204" pitchFamily="34" charset="0"/>
          </a:endParaRPr>
        </a:p>
      </dgm:t>
    </dgm:pt>
    <dgm:pt modelId="{E8CBF9E0-37AF-4469-A6D2-D7D7D2DCFCEB}">
      <dgm:prSet custT="1"/>
      <dgm:spPr/>
      <dgm:t>
        <a:bodyPr/>
        <a:lstStyle/>
        <a:p>
          <a:r>
            <a:rPr lang="en-GB" sz="1400" dirty="0">
              <a:latin typeface="+mj-lt"/>
              <a:cs typeface="Arial" panose="020B0604020202020204" pitchFamily="34" charset="0"/>
            </a:rPr>
            <a:t>Commissioning models explored</a:t>
          </a:r>
          <a:endParaRPr lang="en-US" sz="1400" dirty="0">
            <a:latin typeface="+mj-lt"/>
            <a:cs typeface="Arial" panose="020B0604020202020204" pitchFamily="34" charset="0"/>
          </a:endParaRPr>
        </a:p>
      </dgm:t>
    </dgm:pt>
    <dgm:pt modelId="{8F404A03-B49D-4896-B8AC-84DC5567917A}" type="parTrans" cxnId="{CDBE6FAB-8E1E-4558-9F5B-D7C849B2CAF1}">
      <dgm:prSet/>
      <dgm:spPr/>
      <dgm:t>
        <a:bodyPr/>
        <a:lstStyle/>
        <a:p>
          <a:endParaRPr lang="en-US" sz="1400">
            <a:latin typeface="+mj-lt"/>
            <a:cs typeface="Arial" panose="020B0604020202020204" pitchFamily="34" charset="0"/>
          </a:endParaRPr>
        </a:p>
      </dgm:t>
    </dgm:pt>
    <dgm:pt modelId="{677B0427-1C79-49F5-8C39-F6B4F5296577}" type="sibTrans" cxnId="{CDBE6FAB-8E1E-4558-9F5B-D7C849B2CAF1}">
      <dgm:prSet custT="1"/>
      <dgm:spPr/>
      <dgm:t>
        <a:bodyPr/>
        <a:lstStyle/>
        <a:p>
          <a:endParaRPr lang="en-US" sz="1400">
            <a:latin typeface="+mj-lt"/>
            <a:cs typeface="Arial" panose="020B0604020202020204" pitchFamily="34" charset="0"/>
          </a:endParaRPr>
        </a:p>
      </dgm:t>
    </dgm:pt>
    <dgm:pt modelId="{A9CEFCA8-476D-481D-9B34-6275EB9A798A}">
      <dgm:prSet custT="1"/>
      <dgm:spPr/>
      <dgm:t>
        <a:bodyPr/>
        <a:lstStyle/>
        <a:p>
          <a:r>
            <a:rPr lang="en-US" sz="1400" dirty="0">
              <a:latin typeface="+mj-lt"/>
              <a:cs typeface="Arial" panose="020B0604020202020204" pitchFamily="34" charset="0"/>
            </a:rPr>
            <a:t>Interim funding model agreed</a:t>
          </a:r>
        </a:p>
      </dgm:t>
    </dgm:pt>
    <dgm:pt modelId="{0C3B11E3-8929-4414-BB25-D86C0BB48D6D}" type="parTrans" cxnId="{A8377809-EF04-4581-A994-79F9CA60B0DB}">
      <dgm:prSet/>
      <dgm:spPr/>
      <dgm:t>
        <a:bodyPr/>
        <a:lstStyle/>
        <a:p>
          <a:endParaRPr lang="en-US" sz="1400">
            <a:latin typeface="+mj-lt"/>
            <a:cs typeface="Arial" panose="020B0604020202020204" pitchFamily="34" charset="0"/>
          </a:endParaRPr>
        </a:p>
      </dgm:t>
    </dgm:pt>
    <dgm:pt modelId="{1BF7EFD5-6253-429E-86F7-9C9ADCE186AD}" type="sibTrans" cxnId="{A8377809-EF04-4581-A994-79F9CA60B0DB}">
      <dgm:prSet custT="1"/>
      <dgm:spPr/>
      <dgm:t>
        <a:bodyPr/>
        <a:lstStyle/>
        <a:p>
          <a:endParaRPr lang="en-US" sz="1400">
            <a:latin typeface="+mj-lt"/>
            <a:cs typeface="Arial" panose="020B0604020202020204" pitchFamily="34" charset="0"/>
          </a:endParaRPr>
        </a:p>
      </dgm:t>
    </dgm:pt>
    <dgm:pt modelId="{D0442259-B3F9-437E-A942-86853F49830C}">
      <dgm:prSet custT="1"/>
      <dgm:spPr/>
      <dgm:t>
        <a:bodyPr/>
        <a:lstStyle/>
        <a:p>
          <a:r>
            <a:rPr lang="en-GB" sz="1400" dirty="0">
              <a:latin typeface="+mj-lt"/>
              <a:cs typeface="Arial" panose="020B0604020202020204" pitchFamily="34" charset="0"/>
            </a:rPr>
            <a:t>Test of Change agreed and underway </a:t>
          </a:r>
        </a:p>
        <a:p>
          <a:r>
            <a:rPr lang="en-US" sz="1400" dirty="0">
              <a:latin typeface="+mj-lt"/>
              <a:cs typeface="Arial" panose="020B0604020202020204" pitchFamily="34" charset="0"/>
            </a:rPr>
            <a:t>+ cohort/resident invitation to be co-producers</a:t>
          </a:r>
        </a:p>
      </dgm:t>
    </dgm:pt>
    <dgm:pt modelId="{E774B34E-41FF-4895-9E24-7928F1FB3102}" type="parTrans" cxnId="{12BD1237-2D75-4DF4-9FA4-CC22A836B4C3}">
      <dgm:prSet/>
      <dgm:spPr/>
      <dgm:t>
        <a:bodyPr/>
        <a:lstStyle/>
        <a:p>
          <a:endParaRPr lang="en-US" sz="1400">
            <a:latin typeface="+mj-lt"/>
            <a:cs typeface="Arial" panose="020B0604020202020204" pitchFamily="34" charset="0"/>
          </a:endParaRPr>
        </a:p>
      </dgm:t>
    </dgm:pt>
    <dgm:pt modelId="{5FBD44AD-7A18-4050-9E13-0519C1F1ACF3}" type="sibTrans" cxnId="{12BD1237-2D75-4DF4-9FA4-CC22A836B4C3}">
      <dgm:prSet custT="1"/>
      <dgm:spPr/>
      <dgm:t>
        <a:bodyPr/>
        <a:lstStyle/>
        <a:p>
          <a:endParaRPr lang="en-US" sz="1400">
            <a:latin typeface="+mj-lt"/>
            <a:cs typeface="Arial" panose="020B0604020202020204" pitchFamily="34" charset="0"/>
          </a:endParaRPr>
        </a:p>
      </dgm:t>
    </dgm:pt>
    <dgm:pt modelId="{A8CA6DCC-5086-468F-8806-A20CF938D582}">
      <dgm:prSet custT="1"/>
      <dgm:spPr/>
      <dgm:t>
        <a:bodyPr/>
        <a:lstStyle/>
        <a:p>
          <a:r>
            <a:rPr lang="en-US" sz="1400" dirty="0">
              <a:latin typeface="+mj-lt"/>
              <a:cs typeface="Arial" panose="020B0604020202020204" pitchFamily="34" charset="0"/>
            </a:rPr>
            <a:t>Feedback mechanisms identified with aim to</a:t>
          </a:r>
          <a:r>
            <a:rPr lang="en-GB" sz="1400" dirty="0">
              <a:latin typeface="+mj-lt"/>
              <a:cs typeface="Arial" panose="020B0604020202020204" pitchFamily="34" charset="0"/>
            </a:rPr>
            <a:t> build trust and credibility.</a:t>
          </a:r>
          <a:endParaRPr lang="en-US" sz="1400" dirty="0">
            <a:latin typeface="+mj-lt"/>
            <a:cs typeface="Arial" panose="020B0604020202020204" pitchFamily="34" charset="0"/>
          </a:endParaRPr>
        </a:p>
      </dgm:t>
    </dgm:pt>
    <dgm:pt modelId="{BCADE72E-91AC-4F5A-9FC1-C23F3D025C5C}" type="parTrans" cxnId="{2F0F09E7-D89A-4D4A-A59D-E41397ECCA77}">
      <dgm:prSet/>
      <dgm:spPr/>
      <dgm:t>
        <a:bodyPr/>
        <a:lstStyle/>
        <a:p>
          <a:endParaRPr lang="en-US" sz="1400">
            <a:latin typeface="+mj-lt"/>
            <a:cs typeface="Arial" panose="020B0604020202020204" pitchFamily="34" charset="0"/>
          </a:endParaRPr>
        </a:p>
      </dgm:t>
    </dgm:pt>
    <dgm:pt modelId="{1227F223-2A05-4CF9-BB73-EB2C8A73DBDD}" type="sibTrans" cxnId="{2F0F09E7-D89A-4D4A-A59D-E41397ECCA77}">
      <dgm:prSet/>
      <dgm:spPr/>
      <dgm:t>
        <a:bodyPr/>
        <a:lstStyle/>
        <a:p>
          <a:endParaRPr lang="en-US" sz="1400">
            <a:latin typeface="+mj-lt"/>
            <a:cs typeface="Arial" panose="020B0604020202020204" pitchFamily="34" charset="0"/>
          </a:endParaRPr>
        </a:p>
      </dgm:t>
    </dgm:pt>
    <dgm:pt modelId="{3E680835-658C-4189-A5D2-1207FDD7B6B4}">
      <dgm:prSet custT="1"/>
      <dgm:spPr/>
      <dgm:t>
        <a:bodyPr/>
        <a:lstStyle/>
        <a:p>
          <a:r>
            <a:rPr lang="en-GB" sz="1400" dirty="0">
              <a:latin typeface="+mj-lt"/>
              <a:cs typeface="Arial" panose="020B0604020202020204" pitchFamily="34" charset="0"/>
            </a:rPr>
            <a:t>Intervention co-design: </a:t>
          </a:r>
          <a:r>
            <a:rPr lang="en-GB" sz="1400" b="0" dirty="0">
              <a:latin typeface="+mj-lt"/>
              <a:cs typeface="Arial" panose="020B0604020202020204" pitchFamily="34" charset="0"/>
            </a:rPr>
            <a:t>Key ingredients to </a:t>
          </a:r>
          <a:r>
            <a:rPr lang="en-GB" sz="1400" b="0" i="1" dirty="0">
              <a:latin typeface="+mj-lt"/>
              <a:cs typeface="Arial" panose="020B0604020202020204" pitchFamily="34" charset="0"/>
            </a:rPr>
            <a:t>’Healthy Ageing’</a:t>
          </a:r>
          <a:r>
            <a:rPr lang="en-GB" sz="1400" b="0" dirty="0">
              <a:latin typeface="+mj-lt"/>
              <a:cs typeface="Arial" panose="020B0604020202020204" pitchFamily="34" charset="0"/>
            </a:rPr>
            <a:t> collectively agreed with supporting narrative </a:t>
          </a:r>
          <a:endParaRPr lang="en-US" sz="1400" b="0" dirty="0">
            <a:latin typeface="+mj-lt"/>
            <a:cs typeface="Arial" panose="020B0604020202020204" pitchFamily="34" charset="0"/>
          </a:endParaRPr>
        </a:p>
      </dgm:t>
    </dgm:pt>
    <dgm:pt modelId="{F8284375-54CF-4D27-8412-A3E8B79C0446}" type="parTrans" cxnId="{35DBDF23-2CBC-40EF-B76B-F00485F86EF2}">
      <dgm:prSet/>
      <dgm:spPr/>
      <dgm:t>
        <a:bodyPr/>
        <a:lstStyle/>
        <a:p>
          <a:endParaRPr lang="en-GB">
            <a:latin typeface="+mj-lt"/>
            <a:cs typeface="Arial" panose="020B0604020202020204" pitchFamily="34" charset="0"/>
          </a:endParaRPr>
        </a:p>
      </dgm:t>
    </dgm:pt>
    <dgm:pt modelId="{0DF7AD4B-F6B3-4AE0-8AFE-D1916DDEC2D8}" type="sibTrans" cxnId="{35DBDF23-2CBC-40EF-B76B-F00485F86EF2}">
      <dgm:prSet/>
      <dgm:spPr/>
      <dgm:t>
        <a:bodyPr/>
        <a:lstStyle/>
        <a:p>
          <a:endParaRPr lang="en-GB">
            <a:latin typeface="+mj-lt"/>
            <a:cs typeface="Arial" panose="020B0604020202020204" pitchFamily="34" charset="0"/>
          </a:endParaRPr>
        </a:p>
      </dgm:t>
    </dgm:pt>
    <dgm:pt modelId="{CC5D99B6-266D-4BED-80A8-04D25729E443}" type="pres">
      <dgm:prSet presAssocID="{FB966EE0-1BBD-487B-ADB4-FAA9B8C682FA}" presName="Name0" presStyleCnt="0">
        <dgm:presLayoutVars>
          <dgm:dir/>
          <dgm:resizeHandles val="exact"/>
        </dgm:presLayoutVars>
      </dgm:prSet>
      <dgm:spPr/>
    </dgm:pt>
    <dgm:pt modelId="{9CD2B4B8-ED46-4E89-B1B4-8E998C76BD0C}" type="pres">
      <dgm:prSet presAssocID="{66227ECE-32F3-4EAA-9704-CDC2AEF12147}" presName="node" presStyleLbl="node1" presStyleIdx="0" presStyleCnt="15">
        <dgm:presLayoutVars>
          <dgm:bulletEnabled val="1"/>
        </dgm:presLayoutVars>
      </dgm:prSet>
      <dgm:spPr/>
    </dgm:pt>
    <dgm:pt modelId="{91B777B4-E21D-4B75-B721-1A6B76495458}" type="pres">
      <dgm:prSet presAssocID="{2C657015-A921-4E25-BEA1-F4935D9B3064}" presName="sibTrans" presStyleLbl="sibTrans1D1" presStyleIdx="0" presStyleCnt="14"/>
      <dgm:spPr/>
    </dgm:pt>
    <dgm:pt modelId="{0EF81D00-CEDC-4D14-8DBB-BB3A505305F0}" type="pres">
      <dgm:prSet presAssocID="{2C657015-A921-4E25-BEA1-F4935D9B3064}" presName="connectorText" presStyleLbl="sibTrans1D1" presStyleIdx="0" presStyleCnt="14"/>
      <dgm:spPr/>
    </dgm:pt>
    <dgm:pt modelId="{C9A42640-ED34-4951-A6D7-6D0304280DC5}" type="pres">
      <dgm:prSet presAssocID="{EABAFF6C-19BF-4DCE-AF22-EECC985E2E56}" presName="node" presStyleLbl="node1" presStyleIdx="1" presStyleCnt="15">
        <dgm:presLayoutVars>
          <dgm:bulletEnabled val="1"/>
        </dgm:presLayoutVars>
      </dgm:prSet>
      <dgm:spPr/>
    </dgm:pt>
    <dgm:pt modelId="{F3073DEE-3A29-4624-A248-A08BC997BD26}" type="pres">
      <dgm:prSet presAssocID="{6E8F8210-2506-427E-849E-2ED09C0E59DF}" presName="sibTrans" presStyleLbl="sibTrans1D1" presStyleIdx="1" presStyleCnt="14"/>
      <dgm:spPr/>
    </dgm:pt>
    <dgm:pt modelId="{AA52345C-41B6-4816-91CD-6FB7818C53D3}" type="pres">
      <dgm:prSet presAssocID="{6E8F8210-2506-427E-849E-2ED09C0E59DF}" presName="connectorText" presStyleLbl="sibTrans1D1" presStyleIdx="1" presStyleCnt="14"/>
      <dgm:spPr/>
    </dgm:pt>
    <dgm:pt modelId="{4C58D915-9BDD-4F5D-8ACC-48914AAA2F5A}" type="pres">
      <dgm:prSet presAssocID="{A038A20F-BF9F-47D6-B672-9341DC9B9D2F}" presName="node" presStyleLbl="node1" presStyleIdx="2" presStyleCnt="15">
        <dgm:presLayoutVars>
          <dgm:bulletEnabled val="1"/>
        </dgm:presLayoutVars>
      </dgm:prSet>
      <dgm:spPr/>
    </dgm:pt>
    <dgm:pt modelId="{849D5306-B2B8-417D-817D-0704D82980DF}" type="pres">
      <dgm:prSet presAssocID="{1ABC345D-6137-48DE-9168-A9426557CCC0}" presName="sibTrans" presStyleLbl="sibTrans1D1" presStyleIdx="2" presStyleCnt="14"/>
      <dgm:spPr/>
    </dgm:pt>
    <dgm:pt modelId="{B4530C24-4720-4289-9E00-8B9D708106BD}" type="pres">
      <dgm:prSet presAssocID="{1ABC345D-6137-48DE-9168-A9426557CCC0}" presName="connectorText" presStyleLbl="sibTrans1D1" presStyleIdx="2" presStyleCnt="14"/>
      <dgm:spPr/>
    </dgm:pt>
    <dgm:pt modelId="{52174ECC-0EBC-41B9-8820-888FA31CE1A0}" type="pres">
      <dgm:prSet presAssocID="{3E680835-658C-4189-A5D2-1207FDD7B6B4}" presName="node" presStyleLbl="node1" presStyleIdx="3" presStyleCnt="15">
        <dgm:presLayoutVars>
          <dgm:bulletEnabled val="1"/>
        </dgm:presLayoutVars>
      </dgm:prSet>
      <dgm:spPr/>
    </dgm:pt>
    <dgm:pt modelId="{3A2AC5A8-B7E7-4BF7-B418-FBABD3B9CFA9}" type="pres">
      <dgm:prSet presAssocID="{0DF7AD4B-F6B3-4AE0-8AFE-D1916DDEC2D8}" presName="sibTrans" presStyleLbl="sibTrans1D1" presStyleIdx="3" presStyleCnt="14"/>
      <dgm:spPr/>
    </dgm:pt>
    <dgm:pt modelId="{F7CFFFF0-2E5F-4589-B6D4-038D1946C334}" type="pres">
      <dgm:prSet presAssocID="{0DF7AD4B-F6B3-4AE0-8AFE-D1916DDEC2D8}" presName="connectorText" presStyleLbl="sibTrans1D1" presStyleIdx="3" presStyleCnt="14"/>
      <dgm:spPr/>
    </dgm:pt>
    <dgm:pt modelId="{22EFAEAA-C21E-4599-A3F5-467B471C8138}" type="pres">
      <dgm:prSet presAssocID="{A7FD0232-E5B3-4465-9994-93309933F92F}" presName="node" presStyleLbl="node1" presStyleIdx="4" presStyleCnt="15">
        <dgm:presLayoutVars>
          <dgm:bulletEnabled val="1"/>
        </dgm:presLayoutVars>
      </dgm:prSet>
      <dgm:spPr/>
    </dgm:pt>
    <dgm:pt modelId="{D704CC9F-5FCC-4BB4-A154-099F73E0AE4E}" type="pres">
      <dgm:prSet presAssocID="{08D5201A-26AF-4264-8B3D-2855B667236D}" presName="sibTrans" presStyleLbl="sibTrans1D1" presStyleIdx="4" presStyleCnt="14"/>
      <dgm:spPr/>
    </dgm:pt>
    <dgm:pt modelId="{CC902B82-4341-41E5-9D2A-9E4C63BB0027}" type="pres">
      <dgm:prSet presAssocID="{08D5201A-26AF-4264-8B3D-2855B667236D}" presName="connectorText" presStyleLbl="sibTrans1D1" presStyleIdx="4" presStyleCnt="14"/>
      <dgm:spPr/>
    </dgm:pt>
    <dgm:pt modelId="{A390B287-22CA-4666-9ED1-13436E34D0D0}" type="pres">
      <dgm:prSet presAssocID="{42434501-D177-40BA-A43E-308AEF3F7C49}" presName="node" presStyleLbl="node1" presStyleIdx="5" presStyleCnt="15">
        <dgm:presLayoutVars>
          <dgm:bulletEnabled val="1"/>
        </dgm:presLayoutVars>
      </dgm:prSet>
      <dgm:spPr/>
    </dgm:pt>
    <dgm:pt modelId="{CBD88181-2C45-4B0D-851F-78EEC859FF9D}" type="pres">
      <dgm:prSet presAssocID="{1B02DEEC-B835-41A6-A248-00EFA0A506F8}" presName="sibTrans" presStyleLbl="sibTrans1D1" presStyleIdx="5" presStyleCnt="14"/>
      <dgm:spPr/>
    </dgm:pt>
    <dgm:pt modelId="{2EBCBC18-F3F7-4CFA-A06A-823FA2E8333A}" type="pres">
      <dgm:prSet presAssocID="{1B02DEEC-B835-41A6-A248-00EFA0A506F8}" presName="connectorText" presStyleLbl="sibTrans1D1" presStyleIdx="5" presStyleCnt="14"/>
      <dgm:spPr/>
    </dgm:pt>
    <dgm:pt modelId="{64A887F4-19F3-4A82-BF96-84DD8F21179C}" type="pres">
      <dgm:prSet presAssocID="{D3988745-519C-41DD-8FD6-EBA8C11EAB8D}" presName="node" presStyleLbl="node1" presStyleIdx="6" presStyleCnt="15">
        <dgm:presLayoutVars>
          <dgm:bulletEnabled val="1"/>
        </dgm:presLayoutVars>
      </dgm:prSet>
      <dgm:spPr/>
    </dgm:pt>
    <dgm:pt modelId="{89268FCC-A34D-4098-9A58-662EB526FF10}" type="pres">
      <dgm:prSet presAssocID="{4EBDFE61-96C7-497D-8A35-D31D9914D69D}" presName="sibTrans" presStyleLbl="sibTrans1D1" presStyleIdx="6" presStyleCnt="14"/>
      <dgm:spPr/>
    </dgm:pt>
    <dgm:pt modelId="{6B70C353-B32B-4AD0-9B5B-51E7AC681A55}" type="pres">
      <dgm:prSet presAssocID="{4EBDFE61-96C7-497D-8A35-D31D9914D69D}" presName="connectorText" presStyleLbl="sibTrans1D1" presStyleIdx="6" presStyleCnt="14"/>
      <dgm:spPr/>
    </dgm:pt>
    <dgm:pt modelId="{7C7DFACA-39D0-4B2C-9C02-8B6659A022CD}" type="pres">
      <dgm:prSet presAssocID="{0506B496-FFA4-4DD7-A3E4-C318681D1109}" presName="node" presStyleLbl="node1" presStyleIdx="7" presStyleCnt="15">
        <dgm:presLayoutVars>
          <dgm:bulletEnabled val="1"/>
        </dgm:presLayoutVars>
      </dgm:prSet>
      <dgm:spPr/>
    </dgm:pt>
    <dgm:pt modelId="{42EE45AA-216D-4640-AC36-3CB5EB5D3F24}" type="pres">
      <dgm:prSet presAssocID="{76B7642C-1AB0-4C4E-A624-09060156FC6F}" presName="sibTrans" presStyleLbl="sibTrans1D1" presStyleIdx="7" presStyleCnt="14"/>
      <dgm:spPr/>
    </dgm:pt>
    <dgm:pt modelId="{4A2B5A77-F3EC-49EA-8605-C4D6E690A773}" type="pres">
      <dgm:prSet presAssocID="{76B7642C-1AB0-4C4E-A624-09060156FC6F}" presName="connectorText" presStyleLbl="sibTrans1D1" presStyleIdx="7" presStyleCnt="14"/>
      <dgm:spPr/>
    </dgm:pt>
    <dgm:pt modelId="{05603F18-3FCC-4EB2-8F2B-E2F78678653D}" type="pres">
      <dgm:prSet presAssocID="{8FE30307-38F1-4486-82A4-EB7EA22584BA}" presName="node" presStyleLbl="node1" presStyleIdx="8" presStyleCnt="15">
        <dgm:presLayoutVars>
          <dgm:bulletEnabled val="1"/>
        </dgm:presLayoutVars>
      </dgm:prSet>
      <dgm:spPr/>
    </dgm:pt>
    <dgm:pt modelId="{A3180BE8-44DD-4D85-8D80-F112346312D8}" type="pres">
      <dgm:prSet presAssocID="{D04CB29A-2053-46E9-94EE-004CD5A06022}" presName="sibTrans" presStyleLbl="sibTrans1D1" presStyleIdx="8" presStyleCnt="14"/>
      <dgm:spPr/>
    </dgm:pt>
    <dgm:pt modelId="{F8330038-7F94-4B35-A429-93AC29D053FA}" type="pres">
      <dgm:prSet presAssocID="{D04CB29A-2053-46E9-94EE-004CD5A06022}" presName="connectorText" presStyleLbl="sibTrans1D1" presStyleIdx="8" presStyleCnt="14"/>
      <dgm:spPr/>
    </dgm:pt>
    <dgm:pt modelId="{61A6C4BC-9A2D-472C-A849-7351E61EB59C}" type="pres">
      <dgm:prSet presAssocID="{F42D4F5D-34EF-4964-A896-5CB9EA4B189E}" presName="node" presStyleLbl="node1" presStyleIdx="9" presStyleCnt="15">
        <dgm:presLayoutVars>
          <dgm:bulletEnabled val="1"/>
        </dgm:presLayoutVars>
      </dgm:prSet>
      <dgm:spPr/>
    </dgm:pt>
    <dgm:pt modelId="{BF77C027-F84A-4F71-AE1F-B12B8D26393E}" type="pres">
      <dgm:prSet presAssocID="{03878140-12C4-4B3C-8D29-D7B47E9506C4}" presName="sibTrans" presStyleLbl="sibTrans1D1" presStyleIdx="9" presStyleCnt="14"/>
      <dgm:spPr/>
    </dgm:pt>
    <dgm:pt modelId="{773FDAA8-50F9-43F5-952C-47F68C2A53B8}" type="pres">
      <dgm:prSet presAssocID="{03878140-12C4-4B3C-8D29-D7B47E9506C4}" presName="connectorText" presStyleLbl="sibTrans1D1" presStyleIdx="9" presStyleCnt="14"/>
      <dgm:spPr/>
    </dgm:pt>
    <dgm:pt modelId="{A15D4793-23A8-49EB-B8A3-9247937D3B4D}" type="pres">
      <dgm:prSet presAssocID="{E9CBB6D6-81D9-435A-94F3-845577731418}" presName="node" presStyleLbl="node1" presStyleIdx="10" presStyleCnt="15">
        <dgm:presLayoutVars>
          <dgm:bulletEnabled val="1"/>
        </dgm:presLayoutVars>
      </dgm:prSet>
      <dgm:spPr/>
    </dgm:pt>
    <dgm:pt modelId="{E90D53E0-E2A3-4C3F-9A83-9784039A9D35}" type="pres">
      <dgm:prSet presAssocID="{46CE32E8-D559-4211-AF72-244F369E1FC0}" presName="sibTrans" presStyleLbl="sibTrans1D1" presStyleIdx="10" presStyleCnt="14"/>
      <dgm:spPr/>
    </dgm:pt>
    <dgm:pt modelId="{E15039F0-ED51-4B03-9821-21E40E90FC93}" type="pres">
      <dgm:prSet presAssocID="{46CE32E8-D559-4211-AF72-244F369E1FC0}" presName="connectorText" presStyleLbl="sibTrans1D1" presStyleIdx="10" presStyleCnt="14"/>
      <dgm:spPr/>
    </dgm:pt>
    <dgm:pt modelId="{B04AC2DC-F5ED-4C4D-91E4-9DF4D724BB31}" type="pres">
      <dgm:prSet presAssocID="{E8CBF9E0-37AF-4469-A6D2-D7D7D2DCFCEB}" presName="node" presStyleLbl="node1" presStyleIdx="11" presStyleCnt="15">
        <dgm:presLayoutVars>
          <dgm:bulletEnabled val="1"/>
        </dgm:presLayoutVars>
      </dgm:prSet>
      <dgm:spPr/>
    </dgm:pt>
    <dgm:pt modelId="{E5EA8DFA-F035-482A-8A39-1AB777F2319B}" type="pres">
      <dgm:prSet presAssocID="{677B0427-1C79-49F5-8C39-F6B4F5296577}" presName="sibTrans" presStyleLbl="sibTrans1D1" presStyleIdx="11" presStyleCnt="14"/>
      <dgm:spPr/>
    </dgm:pt>
    <dgm:pt modelId="{A6D0DDFF-94CF-4631-A620-3A314E9FAC98}" type="pres">
      <dgm:prSet presAssocID="{677B0427-1C79-49F5-8C39-F6B4F5296577}" presName="connectorText" presStyleLbl="sibTrans1D1" presStyleIdx="11" presStyleCnt="14"/>
      <dgm:spPr/>
    </dgm:pt>
    <dgm:pt modelId="{BE6A1AF6-58EF-45CC-B73D-741F084EACCA}" type="pres">
      <dgm:prSet presAssocID="{A9CEFCA8-476D-481D-9B34-6275EB9A798A}" presName="node" presStyleLbl="node1" presStyleIdx="12" presStyleCnt="15">
        <dgm:presLayoutVars>
          <dgm:bulletEnabled val="1"/>
        </dgm:presLayoutVars>
      </dgm:prSet>
      <dgm:spPr/>
    </dgm:pt>
    <dgm:pt modelId="{D47BC260-9BF7-458A-8C96-FF88DB8DEDF2}" type="pres">
      <dgm:prSet presAssocID="{1BF7EFD5-6253-429E-86F7-9C9ADCE186AD}" presName="sibTrans" presStyleLbl="sibTrans1D1" presStyleIdx="12" presStyleCnt="14"/>
      <dgm:spPr/>
    </dgm:pt>
    <dgm:pt modelId="{1571D17B-675F-49EC-8441-4180259A249D}" type="pres">
      <dgm:prSet presAssocID="{1BF7EFD5-6253-429E-86F7-9C9ADCE186AD}" presName="connectorText" presStyleLbl="sibTrans1D1" presStyleIdx="12" presStyleCnt="14"/>
      <dgm:spPr/>
    </dgm:pt>
    <dgm:pt modelId="{9259BC42-F1D7-4D17-A74E-3B176A914590}" type="pres">
      <dgm:prSet presAssocID="{D0442259-B3F9-437E-A942-86853F49830C}" presName="node" presStyleLbl="node1" presStyleIdx="13" presStyleCnt="15">
        <dgm:presLayoutVars>
          <dgm:bulletEnabled val="1"/>
        </dgm:presLayoutVars>
      </dgm:prSet>
      <dgm:spPr/>
    </dgm:pt>
    <dgm:pt modelId="{6DA69ECA-4CE5-44EC-BD15-7FFDDF14AC58}" type="pres">
      <dgm:prSet presAssocID="{5FBD44AD-7A18-4050-9E13-0519C1F1ACF3}" presName="sibTrans" presStyleLbl="sibTrans1D1" presStyleIdx="13" presStyleCnt="14"/>
      <dgm:spPr/>
    </dgm:pt>
    <dgm:pt modelId="{08043975-F33B-49BD-B938-8C8C351400F1}" type="pres">
      <dgm:prSet presAssocID="{5FBD44AD-7A18-4050-9E13-0519C1F1ACF3}" presName="connectorText" presStyleLbl="sibTrans1D1" presStyleIdx="13" presStyleCnt="14"/>
      <dgm:spPr/>
    </dgm:pt>
    <dgm:pt modelId="{56E02348-6B70-4413-9F27-42C882F05F83}" type="pres">
      <dgm:prSet presAssocID="{A8CA6DCC-5086-468F-8806-A20CF938D582}" presName="node" presStyleLbl="node1" presStyleIdx="14" presStyleCnt="15">
        <dgm:presLayoutVars>
          <dgm:bulletEnabled val="1"/>
        </dgm:presLayoutVars>
      </dgm:prSet>
      <dgm:spPr/>
    </dgm:pt>
  </dgm:ptLst>
  <dgm:cxnLst>
    <dgm:cxn modelId="{D76DB107-68EC-4DEC-AB41-EB740F5A80A3}" type="presOf" srcId="{03878140-12C4-4B3C-8D29-D7B47E9506C4}" destId="{BF77C027-F84A-4F71-AE1F-B12B8D26393E}" srcOrd="0" destOrd="0" presId="urn:microsoft.com/office/officeart/2016/7/layout/RepeatingBendingProcessNew"/>
    <dgm:cxn modelId="{2807F807-79FA-4D3E-BB92-DEB915309BBB}" type="presOf" srcId="{5FBD44AD-7A18-4050-9E13-0519C1F1ACF3}" destId="{08043975-F33B-49BD-B938-8C8C351400F1}" srcOrd="1" destOrd="0" presId="urn:microsoft.com/office/officeart/2016/7/layout/RepeatingBendingProcessNew"/>
    <dgm:cxn modelId="{A8377809-EF04-4581-A994-79F9CA60B0DB}" srcId="{FB966EE0-1BBD-487B-ADB4-FAA9B8C682FA}" destId="{A9CEFCA8-476D-481D-9B34-6275EB9A798A}" srcOrd="12" destOrd="0" parTransId="{0C3B11E3-8929-4414-BB25-D86C0BB48D6D}" sibTransId="{1BF7EFD5-6253-429E-86F7-9C9ADCE186AD}"/>
    <dgm:cxn modelId="{F2A4B416-8E70-4A1F-B99A-1B29672CCE3E}" type="presOf" srcId="{66227ECE-32F3-4EAA-9704-CDC2AEF12147}" destId="{9CD2B4B8-ED46-4E89-B1B4-8E998C76BD0C}" srcOrd="0" destOrd="0" presId="urn:microsoft.com/office/officeart/2016/7/layout/RepeatingBendingProcessNew"/>
    <dgm:cxn modelId="{C98FD918-40AB-4986-9A96-F6661D473947}" type="presOf" srcId="{6E8F8210-2506-427E-849E-2ED09C0E59DF}" destId="{AA52345C-41B6-4816-91CD-6FB7818C53D3}" srcOrd="1" destOrd="0" presId="urn:microsoft.com/office/officeart/2016/7/layout/RepeatingBendingProcessNew"/>
    <dgm:cxn modelId="{DF61301B-8BCD-464A-8ED4-283675267563}" type="presOf" srcId="{2C657015-A921-4E25-BEA1-F4935D9B3064}" destId="{0EF81D00-CEDC-4D14-8DBB-BB3A505305F0}" srcOrd="1" destOrd="0" presId="urn:microsoft.com/office/officeart/2016/7/layout/RepeatingBendingProcessNew"/>
    <dgm:cxn modelId="{8AA26B1F-2E58-4AAE-A9C3-E08B3F0E981C}" srcId="{FB966EE0-1BBD-487B-ADB4-FAA9B8C682FA}" destId="{F42D4F5D-34EF-4964-A896-5CB9EA4B189E}" srcOrd="9" destOrd="0" parTransId="{DF9AB8BF-468B-4BF3-B7B1-66A45FA0380F}" sibTransId="{03878140-12C4-4B3C-8D29-D7B47E9506C4}"/>
    <dgm:cxn modelId="{A4834822-2D94-4257-B03D-493F3CCA0E9C}" type="presOf" srcId="{1ABC345D-6137-48DE-9168-A9426557CCC0}" destId="{849D5306-B2B8-417D-817D-0704D82980DF}" srcOrd="0" destOrd="0" presId="urn:microsoft.com/office/officeart/2016/7/layout/RepeatingBendingProcessNew"/>
    <dgm:cxn modelId="{35DBDF23-2CBC-40EF-B76B-F00485F86EF2}" srcId="{FB966EE0-1BBD-487B-ADB4-FAA9B8C682FA}" destId="{3E680835-658C-4189-A5D2-1207FDD7B6B4}" srcOrd="3" destOrd="0" parTransId="{F8284375-54CF-4D27-8412-A3E8B79C0446}" sibTransId="{0DF7AD4B-F6B3-4AE0-8AFE-D1916DDEC2D8}"/>
    <dgm:cxn modelId="{7EC8B924-BA00-40F4-B58C-3BD440FBC5F2}" srcId="{FB966EE0-1BBD-487B-ADB4-FAA9B8C682FA}" destId="{66227ECE-32F3-4EAA-9704-CDC2AEF12147}" srcOrd="0" destOrd="0" parTransId="{EBA7C9A5-6AAC-4D6A-8AF1-2010119D045E}" sibTransId="{2C657015-A921-4E25-BEA1-F4935D9B3064}"/>
    <dgm:cxn modelId="{D79F062B-D01E-44E2-8AD7-839FD6A319AE}" type="presOf" srcId="{E9CBB6D6-81D9-435A-94F3-845577731418}" destId="{A15D4793-23A8-49EB-B8A3-9247937D3B4D}" srcOrd="0" destOrd="0" presId="urn:microsoft.com/office/officeart/2016/7/layout/RepeatingBendingProcessNew"/>
    <dgm:cxn modelId="{3FA3052C-07E7-4EAB-83C3-A01DC5A5B3FE}" srcId="{FB966EE0-1BBD-487B-ADB4-FAA9B8C682FA}" destId="{A7FD0232-E5B3-4465-9994-93309933F92F}" srcOrd="4" destOrd="0" parTransId="{1476C577-2F77-4C03-8B20-45CE6B9366CA}" sibTransId="{08D5201A-26AF-4264-8B3D-2855B667236D}"/>
    <dgm:cxn modelId="{B86D0233-78D1-4581-B157-3E740D45E1DA}" srcId="{FB966EE0-1BBD-487B-ADB4-FAA9B8C682FA}" destId="{42434501-D177-40BA-A43E-308AEF3F7C49}" srcOrd="5" destOrd="0" parTransId="{D53D509A-EEA2-4D5E-821E-839C56716BA1}" sibTransId="{1B02DEEC-B835-41A6-A248-00EFA0A506F8}"/>
    <dgm:cxn modelId="{12BD1237-2D75-4DF4-9FA4-CC22A836B4C3}" srcId="{FB966EE0-1BBD-487B-ADB4-FAA9B8C682FA}" destId="{D0442259-B3F9-437E-A942-86853F49830C}" srcOrd="13" destOrd="0" parTransId="{E774B34E-41FF-4895-9E24-7928F1FB3102}" sibTransId="{5FBD44AD-7A18-4050-9E13-0519C1F1ACF3}"/>
    <dgm:cxn modelId="{54AC2C5F-7D95-4C70-81CD-0C7CE06EA800}" type="presOf" srcId="{EABAFF6C-19BF-4DCE-AF22-EECC985E2E56}" destId="{C9A42640-ED34-4951-A6D7-6D0304280DC5}" srcOrd="0" destOrd="0" presId="urn:microsoft.com/office/officeart/2016/7/layout/RepeatingBendingProcessNew"/>
    <dgm:cxn modelId="{BBDA675F-9B64-455E-8C5B-0E7FAE09F8F5}" type="presOf" srcId="{1ABC345D-6137-48DE-9168-A9426557CCC0}" destId="{B4530C24-4720-4289-9E00-8B9D708106BD}" srcOrd="1" destOrd="0" presId="urn:microsoft.com/office/officeart/2016/7/layout/RepeatingBendingProcessNew"/>
    <dgm:cxn modelId="{66395D41-0BD6-4DB5-A6E5-11A24C9D2D97}" type="presOf" srcId="{4EBDFE61-96C7-497D-8A35-D31D9914D69D}" destId="{6B70C353-B32B-4AD0-9B5B-51E7AC681A55}" srcOrd="1" destOrd="0" presId="urn:microsoft.com/office/officeart/2016/7/layout/RepeatingBendingProcessNew"/>
    <dgm:cxn modelId="{69529A67-AA19-49C9-ADD4-62F990BDD050}" srcId="{FB966EE0-1BBD-487B-ADB4-FAA9B8C682FA}" destId="{E9CBB6D6-81D9-435A-94F3-845577731418}" srcOrd="10" destOrd="0" parTransId="{323337A2-AE1D-4FA5-9BD2-E1D4B823DF8B}" sibTransId="{46CE32E8-D559-4211-AF72-244F369E1FC0}"/>
    <dgm:cxn modelId="{7C267A6A-5CFA-45BA-9A8D-4C589F65A5E4}" type="presOf" srcId="{08D5201A-26AF-4264-8B3D-2855B667236D}" destId="{CC902B82-4341-41E5-9D2A-9E4C63BB0027}" srcOrd="1" destOrd="0" presId="urn:microsoft.com/office/officeart/2016/7/layout/RepeatingBendingProcessNew"/>
    <dgm:cxn modelId="{CD93B84B-91BB-40D6-9149-7DAF38CFA479}" type="presOf" srcId="{F42D4F5D-34EF-4964-A896-5CB9EA4B189E}" destId="{61A6C4BC-9A2D-472C-A849-7351E61EB59C}" srcOrd="0" destOrd="0" presId="urn:microsoft.com/office/officeart/2016/7/layout/RepeatingBendingProcessNew"/>
    <dgm:cxn modelId="{D7C07250-8083-435A-AF34-C832F9FF1C2B}" type="presOf" srcId="{FB966EE0-1BBD-487B-ADB4-FAA9B8C682FA}" destId="{CC5D99B6-266D-4BED-80A8-04D25729E443}" srcOrd="0" destOrd="0" presId="urn:microsoft.com/office/officeart/2016/7/layout/RepeatingBendingProcessNew"/>
    <dgm:cxn modelId="{E235CC70-521F-47D6-ACCE-DA56FDE67308}" type="presOf" srcId="{0506B496-FFA4-4DD7-A3E4-C318681D1109}" destId="{7C7DFACA-39D0-4B2C-9C02-8B6659A022CD}" srcOrd="0" destOrd="0" presId="urn:microsoft.com/office/officeart/2016/7/layout/RepeatingBendingProcessNew"/>
    <dgm:cxn modelId="{1DF7E070-483F-4B78-8B5B-1CB7E34DA78B}" type="presOf" srcId="{1BF7EFD5-6253-429E-86F7-9C9ADCE186AD}" destId="{D47BC260-9BF7-458A-8C96-FF88DB8DEDF2}" srcOrd="0" destOrd="0" presId="urn:microsoft.com/office/officeart/2016/7/layout/RepeatingBendingProcessNew"/>
    <dgm:cxn modelId="{36B93551-FF36-4454-9DD8-935552BEC55E}" type="presOf" srcId="{76B7642C-1AB0-4C4E-A624-09060156FC6F}" destId="{4A2B5A77-F3EC-49EA-8605-C4D6E690A773}" srcOrd="1" destOrd="0" presId="urn:microsoft.com/office/officeart/2016/7/layout/RepeatingBendingProcessNew"/>
    <dgm:cxn modelId="{6A300774-CC03-43A9-9D57-669B8183C998}" type="presOf" srcId="{D0442259-B3F9-437E-A942-86853F49830C}" destId="{9259BC42-F1D7-4D17-A74E-3B176A914590}" srcOrd="0" destOrd="0" presId="urn:microsoft.com/office/officeart/2016/7/layout/RepeatingBendingProcessNew"/>
    <dgm:cxn modelId="{A851DC55-DCA7-400E-8351-1F6F016145E1}" type="presOf" srcId="{03878140-12C4-4B3C-8D29-D7B47E9506C4}" destId="{773FDAA8-50F9-43F5-952C-47F68C2A53B8}" srcOrd="1" destOrd="0" presId="urn:microsoft.com/office/officeart/2016/7/layout/RepeatingBendingProcessNew"/>
    <dgm:cxn modelId="{9E24935A-DC81-473D-9791-6B1851153C8B}" type="presOf" srcId="{8FE30307-38F1-4486-82A4-EB7EA22584BA}" destId="{05603F18-3FCC-4EB2-8F2B-E2F78678653D}" srcOrd="0" destOrd="0" presId="urn:microsoft.com/office/officeart/2016/7/layout/RepeatingBendingProcessNew"/>
    <dgm:cxn modelId="{C211267C-0E85-4BFA-8260-42D8F90FD90C}" type="presOf" srcId="{4EBDFE61-96C7-497D-8A35-D31D9914D69D}" destId="{89268FCC-A34D-4098-9A58-662EB526FF10}" srcOrd="0" destOrd="0" presId="urn:microsoft.com/office/officeart/2016/7/layout/RepeatingBendingProcessNew"/>
    <dgm:cxn modelId="{81204981-53F5-4F0E-981F-ED0819CC2145}" type="presOf" srcId="{0DF7AD4B-F6B3-4AE0-8AFE-D1916DDEC2D8}" destId="{F7CFFFF0-2E5F-4589-B6D4-038D1946C334}" srcOrd="1" destOrd="0" presId="urn:microsoft.com/office/officeart/2016/7/layout/RepeatingBendingProcessNew"/>
    <dgm:cxn modelId="{44A6FF83-643E-40E4-8082-98FCB4A57200}" type="presOf" srcId="{6E8F8210-2506-427E-849E-2ED09C0E59DF}" destId="{F3073DEE-3A29-4624-A248-A08BC997BD26}" srcOrd="0" destOrd="0" presId="urn:microsoft.com/office/officeart/2016/7/layout/RepeatingBendingProcessNew"/>
    <dgm:cxn modelId="{A6E4AA84-2AE7-4F57-9BCA-3A66BB51E35F}" type="presOf" srcId="{76B7642C-1AB0-4C4E-A624-09060156FC6F}" destId="{42EE45AA-216D-4640-AC36-3CB5EB5D3F24}" srcOrd="0" destOrd="0" presId="urn:microsoft.com/office/officeart/2016/7/layout/RepeatingBendingProcessNew"/>
    <dgm:cxn modelId="{412A688B-9BFD-4BD8-81C9-3982DFC7C7AA}" type="presOf" srcId="{E8CBF9E0-37AF-4469-A6D2-D7D7D2DCFCEB}" destId="{B04AC2DC-F5ED-4C4D-91E4-9DF4D724BB31}" srcOrd="0" destOrd="0" presId="urn:microsoft.com/office/officeart/2016/7/layout/RepeatingBendingProcessNew"/>
    <dgm:cxn modelId="{B2C5368D-B911-45E7-975B-EBD417D3CD94}" type="presOf" srcId="{46CE32E8-D559-4211-AF72-244F369E1FC0}" destId="{E15039F0-ED51-4B03-9821-21E40E90FC93}" srcOrd="1" destOrd="0" presId="urn:microsoft.com/office/officeart/2016/7/layout/RepeatingBendingProcessNew"/>
    <dgm:cxn modelId="{4EF92B92-1883-480C-8AFE-294451655A11}" srcId="{FB966EE0-1BBD-487B-ADB4-FAA9B8C682FA}" destId="{D3988745-519C-41DD-8FD6-EBA8C11EAB8D}" srcOrd="6" destOrd="0" parTransId="{4D4F6000-AC25-4190-9835-AB5F6CF8266C}" sibTransId="{4EBDFE61-96C7-497D-8A35-D31D9914D69D}"/>
    <dgm:cxn modelId="{B9D8FE97-BFFC-4924-B6DA-2095A90E180B}" type="presOf" srcId="{3E680835-658C-4189-A5D2-1207FDD7B6B4}" destId="{52174ECC-0EBC-41B9-8820-888FA31CE1A0}" srcOrd="0" destOrd="0" presId="urn:microsoft.com/office/officeart/2016/7/layout/RepeatingBendingProcessNew"/>
    <dgm:cxn modelId="{C31D059F-265C-4DD3-AFEA-1072484FD12C}" type="presOf" srcId="{46CE32E8-D559-4211-AF72-244F369E1FC0}" destId="{E90D53E0-E2A3-4C3F-9A83-9784039A9D35}" srcOrd="0" destOrd="0" presId="urn:microsoft.com/office/officeart/2016/7/layout/RepeatingBendingProcessNew"/>
    <dgm:cxn modelId="{3D76B5A4-AB0B-4F98-ADFC-69F69DC9375F}" type="presOf" srcId="{677B0427-1C79-49F5-8C39-F6B4F5296577}" destId="{E5EA8DFA-F035-482A-8A39-1AB777F2319B}" srcOrd="0" destOrd="0" presId="urn:microsoft.com/office/officeart/2016/7/layout/RepeatingBendingProcessNew"/>
    <dgm:cxn modelId="{BFAA7BA6-8EB4-4DA0-9A35-DAE9FD50385A}" type="presOf" srcId="{D3988745-519C-41DD-8FD6-EBA8C11EAB8D}" destId="{64A887F4-19F3-4A82-BF96-84DD8F21179C}" srcOrd="0" destOrd="0" presId="urn:microsoft.com/office/officeart/2016/7/layout/RepeatingBendingProcessNew"/>
    <dgm:cxn modelId="{CDBE6FAB-8E1E-4558-9F5B-D7C849B2CAF1}" srcId="{FB966EE0-1BBD-487B-ADB4-FAA9B8C682FA}" destId="{E8CBF9E0-37AF-4469-A6D2-D7D7D2DCFCEB}" srcOrd="11" destOrd="0" parTransId="{8F404A03-B49D-4896-B8AC-84DC5567917A}" sibTransId="{677B0427-1C79-49F5-8C39-F6B4F5296577}"/>
    <dgm:cxn modelId="{5BE5E9AC-127D-4F8B-B0E6-2F28113A43D3}" srcId="{FB966EE0-1BBD-487B-ADB4-FAA9B8C682FA}" destId="{0506B496-FFA4-4DD7-A3E4-C318681D1109}" srcOrd="7" destOrd="0" parTransId="{49345127-FB0D-4885-A704-C7026B8FB294}" sibTransId="{76B7642C-1AB0-4C4E-A624-09060156FC6F}"/>
    <dgm:cxn modelId="{BB28F3AD-A1A7-4968-BDA9-39A9324CC9DA}" type="presOf" srcId="{2C657015-A921-4E25-BEA1-F4935D9B3064}" destId="{91B777B4-E21D-4B75-B721-1A6B76495458}" srcOrd="0" destOrd="0" presId="urn:microsoft.com/office/officeart/2016/7/layout/RepeatingBendingProcessNew"/>
    <dgm:cxn modelId="{BC8D8BAF-5A27-460F-A427-245562DDCBF3}" type="presOf" srcId="{1B02DEEC-B835-41A6-A248-00EFA0A506F8}" destId="{2EBCBC18-F3F7-4CFA-A06A-823FA2E8333A}" srcOrd="1" destOrd="0" presId="urn:microsoft.com/office/officeart/2016/7/layout/RepeatingBendingProcessNew"/>
    <dgm:cxn modelId="{E89A5AC0-6140-43F5-B9BC-4E03E7CDAC56}" type="presOf" srcId="{0DF7AD4B-F6B3-4AE0-8AFE-D1916DDEC2D8}" destId="{3A2AC5A8-B7E7-4BF7-B418-FBABD3B9CFA9}" srcOrd="0" destOrd="0" presId="urn:microsoft.com/office/officeart/2016/7/layout/RepeatingBendingProcessNew"/>
    <dgm:cxn modelId="{6FCA83C4-6EF7-4138-810E-DDEE904A615A}" type="presOf" srcId="{D04CB29A-2053-46E9-94EE-004CD5A06022}" destId="{F8330038-7F94-4B35-A429-93AC29D053FA}" srcOrd="1" destOrd="0" presId="urn:microsoft.com/office/officeart/2016/7/layout/RepeatingBendingProcessNew"/>
    <dgm:cxn modelId="{21F386C4-B534-4913-8407-BB17C3286DA1}" type="presOf" srcId="{677B0427-1C79-49F5-8C39-F6B4F5296577}" destId="{A6D0DDFF-94CF-4631-A620-3A314E9FAC98}" srcOrd="1" destOrd="0" presId="urn:microsoft.com/office/officeart/2016/7/layout/RepeatingBendingProcessNew"/>
    <dgm:cxn modelId="{0014CEC8-2358-4507-B2BB-633757E087FF}" type="presOf" srcId="{42434501-D177-40BA-A43E-308AEF3F7C49}" destId="{A390B287-22CA-4666-9ED1-13436E34D0D0}" srcOrd="0" destOrd="0" presId="urn:microsoft.com/office/officeart/2016/7/layout/RepeatingBendingProcessNew"/>
    <dgm:cxn modelId="{EE837ECA-9BD8-4AF5-A5FF-668549DEC553}" type="presOf" srcId="{08D5201A-26AF-4264-8B3D-2855B667236D}" destId="{D704CC9F-5FCC-4BB4-A154-099F73E0AE4E}" srcOrd="0" destOrd="0" presId="urn:microsoft.com/office/officeart/2016/7/layout/RepeatingBendingProcessNew"/>
    <dgm:cxn modelId="{47B5DBCD-52BC-4FE4-9BCE-AB17EEFD1B56}" type="presOf" srcId="{A9CEFCA8-476D-481D-9B34-6275EB9A798A}" destId="{BE6A1AF6-58EF-45CC-B73D-741F084EACCA}" srcOrd="0" destOrd="0" presId="urn:microsoft.com/office/officeart/2016/7/layout/RepeatingBendingProcessNew"/>
    <dgm:cxn modelId="{FFD326D3-02B6-47E3-8FB4-EDD965C12967}" srcId="{FB966EE0-1BBD-487B-ADB4-FAA9B8C682FA}" destId="{EABAFF6C-19BF-4DCE-AF22-EECC985E2E56}" srcOrd="1" destOrd="0" parTransId="{B3DFAFCC-3491-438F-BEA7-C269472533C1}" sibTransId="{6E8F8210-2506-427E-849E-2ED09C0E59DF}"/>
    <dgm:cxn modelId="{604E4CD9-1B7D-43B9-9318-01F747CDC4C7}" type="presOf" srcId="{1BF7EFD5-6253-429E-86F7-9C9ADCE186AD}" destId="{1571D17B-675F-49EC-8441-4180259A249D}" srcOrd="1" destOrd="0" presId="urn:microsoft.com/office/officeart/2016/7/layout/RepeatingBendingProcessNew"/>
    <dgm:cxn modelId="{E847E3E0-82FD-4A00-A890-805A05423805}" type="presOf" srcId="{D04CB29A-2053-46E9-94EE-004CD5A06022}" destId="{A3180BE8-44DD-4D85-8D80-F112346312D8}" srcOrd="0" destOrd="0" presId="urn:microsoft.com/office/officeart/2016/7/layout/RepeatingBendingProcessNew"/>
    <dgm:cxn modelId="{037296E1-FE47-49F8-B4EC-813958BEDD9B}" srcId="{FB966EE0-1BBD-487B-ADB4-FAA9B8C682FA}" destId="{A038A20F-BF9F-47D6-B672-9341DC9B9D2F}" srcOrd="2" destOrd="0" parTransId="{84B9B3B5-B140-4788-B82D-C4216AF646FE}" sibTransId="{1ABC345D-6137-48DE-9168-A9426557CCC0}"/>
    <dgm:cxn modelId="{BCEBC1E1-4572-4B34-8BAD-EC49DAD79481}" type="presOf" srcId="{1B02DEEC-B835-41A6-A248-00EFA0A506F8}" destId="{CBD88181-2C45-4B0D-851F-78EEC859FF9D}" srcOrd="0" destOrd="0" presId="urn:microsoft.com/office/officeart/2016/7/layout/RepeatingBendingProcessNew"/>
    <dgm:cxn modelId="{BB7893E6-5302-4412-A68B-14414A3BF372}" type="presOf" srcId="{5FBD44AD-7A18-4050-9E13-0519C1F1ACF3}" destId="{6DA69ECA-4CE5-44EC-BD15-7FFDDF14AC58}" srcOrd="0" destOrd="0" presId="urn:microsoft.com/office/officeart/2016/7/layout/RepeatingBendingProcessNew"/>
    <dgm:cxn modelId="{2F0F09E7-D89A-4D4A-A59D-E41397ECCA77}" srcId="{FB966EE0-1BBD-487B-ADB4-FAA9B8C682FA}" destId="{A8CA6DCC-5086-468F-8806-A20CF938D582}" srcOrd="14" destOrd="0" parTransId="{BCADE72E-91AC-4F5A-9FC1-C23F3D025C5C}" sibTransId="{1227F223-2A05-4CF9-BB73-EB2C8A73DBDD}"/>
    <dgm:cxn modelId="{8C6187EC-5F92-422B-905B-CAB19B6D5E6F}" srcId="{FB966EE0-1BBD-487B-ADB4-FAA9B8C682FA}" destId="{8FE30307-38F1-4486-82A4-EB7EA22584BA}" srcOrd="8" destOrd="0" parTransId="{D892DDBD-2AAE-4FC0-8D80-3E979F12EFFC}" sibTransId="{D04CB29A-2053-46E9-94EE-004CD5A06022}"/>
    <dgm:cxn modelId="{C4A947ED-DEF1-4F4C-87E1-F75A33F903F0}" type="presOf" srcId="{A7FD0232-E5B3-4465-9994-93309933F92F}" destId="{22EFAEAA-C21E-4599-A3F5-467B471C8138}" srcOrd="0" destOrd="0" presId="urn:microsoft.com/office/officeart/2016/7/layout/RepeatingBendingProcessNew"/>
    <dgm:cxn modelId="{F0F314F9-ABC4-40C7-8B8A-6A0A7EA8A7B0}" type="presOf" srcId="{A8CA6DCC-5086-468F-8806-A20CF938D582}" destId="{56E02348-6B70-4413-9F27-42C882F05F83}" srcOrd="0" destOrd="0" presId="urn:microsoft.com/office/officeart/2016/7/layout/RepeatingBendingProcessNew"/>
    <dgm:cxn modelId="{6AC41DFF-9652-4D6B-929D-AAF02DBE0461}" type="presOf" srcId="{A038A20F-BF9F-47D6-B672-9341DC9B9D2F}" destId="{4C58D915-9BDD-4F5D-8ACC-48914AAA2F5A}" srcOrd="0" destOrd="0" presId="urn:microsoft.com/office/officeart/2016/7/layout/RepeatingBendingProcessNew"/>
    <dgm:cxn modelId="{F2991A7A-8A09-456D-A01A-C93D78A12F7A}" type="presParOf" srcId="{CC5D99B6-266D-4BED-80A8-04D25729E443}" destId="{9CD2B4B8-ED46-4E89-B1B4-8E998C76BD0C}" srcOrd="0" destOrd="0" presId="urn:microsoft.com/office/officeart/2016/7/layout/RepeatingBendingProcessNew"/>
    <dgm:cxn modelId="{30104E1B-030B-494D-8675-66396187E94C}" type="presParOf" srcId="{CC5D99B6-266D-4BED-80A8-04D25729E443}" destId="{91B777B4-E21D-4B75-B721-1A6B76495458}" srcOrd="1" destOrd="0" presId="urn:microsoft.com/office/officeart/2016/7/layout/RepeatingBendingProcessNew"/>
    <dgm:cxn modelId="{4BA5B64F-EE6D-442D-8931-123EB62696F7}" type="presParOf" srcId="{91B777B4-E21D-4B75-B721-1A6B76495458}" destId="{0EF81D00-CEDC-4D14-8DBB-BB3A505305F0}" srcOrd="0" destOrd="0" presId="urn:microsoft.com/office/officeart/2016/7/layout/RepeatingBendingProcessNew"/>
    <dgm:cxn modelId="{5FCF1407-BB0A-4A77-9DA6-EB81B3AA5C9B}" type="presParOf" srcId="{CC5D99B6-266D-4BED-80A8-04D25729E443}" destId="{C9A42640-ED34-4951-A6D7-6D0304280DC5}" srcOrd="2" destOrd="0" presId="urn:microsoft.com/office/officeart/2016/7/layout/RepeatingBendingProcessNew"/>
    <dgm:cxn modelId="{A79A9649-D5F2-415F-8491-A0C94F2960BE}" type="presParOf" srcId="{CC5D99B6-266D-4BED-80A8-04D25729E443}" destId="{F3073DEE-3A29-4624-A248-A08BC997BD26}" srcOrd="3" destOrd="0" presId="urn:microsoft.com/office/officeart/2016/7/layout/RepeatingBendingProcessNew"/>
    <dgm:cxn modelId="{0B86C334-4B26-4231-AD6A-DFAF7CEC0121}" type="presParOf" srcId="{F3073DEE-3A29-4624-A248-A08BC997BD26}" destId="{AA52345C-41B6-4816-91CD-6FB7818C53D3}" srcOrd="0" destOrd="0" presId="urn:microsoft.com/office/officeart/2016/7/layout/RepeatingBendingProcessNew"/>
    <dgm:cxn modelId="{76649C59-17D5-4B2B-B7C0-596748991727}" type="presParOf" srcId="{CC5D99B6-266D-4BED-80A8-04D25729E443}" destId="{4C58D915-9BDD-4F5D-8ACC-48914AAA2F5A}" srcOrd="4" destOrd="0" presId="urn:microsoft.com/office/officeart/2016/7/layout/RepeatingBendingProcessNew"/>
    <dgm:cxn modelId="{19BC89CA-7DBB-4CFB-AA75-E814C5662F27}" type="presParOf" srcId="{CC5D99B6-266D-4BED-80A8-04D25729E443}" destId="{849D5306-B2B8-417D-817D-0704D82980DF}" srcOrd="5" destOrd="0" presId="urn:microsoft.com/office/officeart/2016/7/layout/RepeatingBendingProcessNew"/>
    <dgm:cxn modelId="{80B159C0-F231-437A-889C-343710C514D7}" type="presParOf" srcId="{849D5306-B2B8-417D-817D-0704D82980DF}" destId="{B4530C24-4720-4289-9E00-8B9D708106BD}" srcOrd="0" destOrd="0" presId="urn:microsoft.com/office/officeart/2016/7/layout/RepeatingBendingProcessNew"/>
    <dgm:cxn modelId="{5D29F886-6092-41AE-B2CD-9CCE49E8A02E}" type="presParOf" srcId="{CC5D99B6-266D-4BED-80A8-04D25729E443}" destId="{52174ECC-0EBC-41B9-8820-888FA31CE1A0}" srcOrd="6" destOrd="0" presId="urn:microsoft.com/office/officeart/2016/7/layout/RepeatingBendingProcessNew"/>
    <dgm:cxn modelId="{E7FAB844-F490-47B0-A64E-8FC2E8D75BBF}" type="presParOf" srcId="{CC5D99B6-266D-4BED-80A8-04D25729E443}" destId="{3A2AC5A8-B7E7-4BF7-B418-FBABD3B9CFA9}" srcOrd="7" destOrd="0" presId="urn:microsoft.com/office/officeart/2016/7/layout/RepeatingBendingProcessNew"/>
    <dgm:cxn modelId="{BA7F02E6-3D53-4C56-A2C0-47BA6B68586B}" type="presParOf" srcId="{3A2AC5A8-B7E7-4BF7-B418-FBABD3B9CFA9}" destId="{F7CFFFF0-2E5F-4589-B6D4-038D1946C334}" srcOrd="0" destOrd="0" presId="urn:microsoft.com/office/officeart/2016/7/layout/RepeatingBendingProcessNew"/>
    <dgm:cxn modelId="{7C4FF38E-8B1E-495D-9AF1-B54D7A1B0F52}" type="presParOf" srcId="{CC5D99B6-266D-4BED-80A8-04D25729E443}" destId="{22EFAEAA-C21E-4599-A3F5-467B471C8138}" srcOrd="8" destOrd="0" presId="urn:microsoft.com/office/officeart/2016/7/layout/RepeatingBendingProcessNew"/>
    <dgm:cxn modelId="{3015289E-5010-41A8-B618-584C76FE10BE}" type="presParOf" srcId="{CC5D99B6-266D-4BED-80A8-04D25729E443}" destId="{D704CC9F-5FCC-4BB4-A154-099F73E0AE4E}" srcOrd="9" destOrd="0" presId="urn:microsoft.com/office/officeart/2016/7/layout/RepeatingBendingProcessNew"/>
    <dgm:cxn modelId="{B8563A37-80D3-418D-8B35-F028A07BF1A7}" type="presParOf" srcId="{D704CC9F-5FCC-4BB4-A154-099F73E0AE4E}" destId="{CC902B82-4341-41E5-9D2A-9E4C63BB0027}" srcOrd="0" destOrd="0" presId="urn:microsoft.com/office/officeart/2016/7/layout/RepeatingBendingProcessNew"/>
    <dgm:cxn modelId="{B1C98B1F-C947-4E10-BB77-37A35B51C0DA}" type="presParOf" srcId="{CC5D99B6-266D-4BED-80A8-04D25729E443}" destId="{A390B287-22CA-4666-9ED1-13436E34D0D0}" srcOrd="10" destOrd="0" presId="urn:microsoft.com/office/officeart/2016/7/layout/RepeatingBendingProcessNew"/>
    <dgm:cxn modelId="{8B6830A8-F7CE-4170-AF91-D7DCDC55BE86}" type="presParOf" srcId="{CC5D99B6-266D-4BED-80A8-04D25729E443}" destId="{CBD88181-2C45-4B0D-851F-78EEC859FF9D}" srcOrd="11" destOrd="0" presId="urn:microsoft.com/office/officeart/2016/7/layout/RepeatingBendingProcessNew"/>
    <dgm:cxn modelId="{CB7A5AD4-D2C3-4BCB-8C35-9DC5017DDC93}" type="presParOf" srcId="{CBD88181-2C45-4B0D-851F-78EEC859FF9D}" destId="{2EBCBC18-F3F7-4CFA-A06A-823FA2E8333A}" srcOrd="0" destOrd="0" presId="urn:microsoft.com/office/officeart/2016/7/layout/RepeatingBendingProcessNew"/>
    <dgm:cxn modelId="{184DA07F-3546-4ECC-A8A7-F6B7806E0361}" type="presParOf" srcId="{CC5D99B6-266D-4BED-80A8-04D25729E443}" destId="{64A887F4-19F3-4A82-BF96-84DD8F21179C}" srcOrd="12" destOrd="0" presId="urn:microsoft.com/office/officeart/2016/7/layout/RepeatingBendingProcessNew"/>
    <dgm:cxn modelId="{61EDE3AD-D20D-4E37-BD40-E7322B536665}" type="presParOf" srcId="{CC5D99B6-266D-4BED-80A8-04D25729E443}" destId="{89268FCC-A34D-4098-9A58-662EB526FF10}" srcOrd="13" destOrd="0" presId="urn:microsoft.com/office/officeart/2016/7/layout/RepeatingBendingProcessNew"/>
    <dgm:cxn modelId="{9C3E1D2C-B612-4E7B-94E6-37DF9696FC5C}" type="presParOf" srcId="{89268FCC-A34D-4098-9A58-662EB526FF10}" destId="{6B70C353-B32B-4AD0-9B5B-51E7AC681A55}" srcOrd="0" destOrd="0" presId="urn:microsoft.com/office/officeart/2016/7/layout/RepeatingBendingProcessNew"/>
    <dgm:cxn modelId="{EC316ECA-D3C0-4CD9-8E26-B5F5FFAD0438}" type="presParOf" srcId="{CC5D99B6-266D-4BED-80A8-04D25729E443}" destId="{7C7DFACA-39D0-4B2C-9C02-8B6659A022CD}" srcOrd="14" destOrd="0" presId="urn:microsoft.com/office/officeart/2016/7/layout/RepeatingBendingProcessNew"/>
    <dgm:cxn modelId="{772D950B-DB10-4673-B15C-C08B012DD663}" type="presParOf" srcId="{CC5D99B6-266D-4BED-80A8-04D25729E443}" destId="{42EE45AA-216D-4640-AC36-3CB5EB5D3F24}" srcOrd="15" destOrd="0" presId="urn:microsoft.com/office/officeart/2016/7/layout/RepeatingBendingProcessNew"/>
    <dgm:cxn modelId="{99737A10-D895-4581-9683-F385A21DEC7F}" type="presParOf" srcId="{42EE45AA-216D-4640-AC36-3CB5EB5D3F24}" destId="{4A2B5A77-F3EC-49EA-8605-C4D6E690A773}" srcOrd="0" destOrd="0" presId="urn:microsoft.com/office/officeart/2016/7/layout/RepeatingBendingProcessNew"/>
    <dgm:cxn modelId="{E1E5A221-91CF-4DB4-96EC-EFD4C99CE6C7}" type="presParOf" srcId="{CC5D99B6-266D-4BED-80A8-04D25729E443}" destId="{05603F18-3FCC-4EB2-8F2B-E2F78678653D}" srcOrd="16" destOrd="0" presId="urn:microsoft.com/office/officeart/2016/7/layout/RepeatingBendingProcessNew"/>
    <dgm:cxn modelId="{1210F7CA-05BC-4C16-9618-F7F3B438C9BF}" type="presParOf" srcId="{CC5D99B6-266D-4BED-80A8-04D25729E443}" destId="{A3180BE8-44DD-4D85-8D80-F112346312D8}" srcOrd="17" destOrd="0" presId="urn:microsoft.com/office/officeart/2016/7/layout/RepeatingBendingProcessNew"/>
    <dgm:cxn modelId="{762C3B1F-B558-4611-867A-0A90C12C5008}" type="presParOf" srcId="{A3180BE8-44DD-4D85-8D80-F112346312D8}" destId="{F8330038-7F94-4B35-A429-93AC29D053FA}" srcOrd="0" destOrd="0" presId="urn:microsoft.com/office/officeart/2016/7/layout/RepeatingBendingProcessNew"/>
    <dgm:cxn modelId="{27396D59-C09F-452A-868E-0EA64EFFC042}" type="presParOf" srcId="{CC5D99B6-266D-4BED-80A8-04D25729E443}" destId="{61A6C4BC-9A2D-472C-A849-7351E61EB59C}" srcOrd="18" destOrd="0" presId="urn:microsoft.com/office/officeart/2016/7/layout/RepeatingBendingProcessNew"/>
    <dgm:cxn modelId="{07754D55-F6F9-4472-8510-CCC38F3F698C}" type="presParOf" srcId="{CC5D99B6-266D-4BED-80A8-04D25729E443}" destId="{BF77C027-F84A-4F71-AE1F-B12B8D26393E}" srcOrd="19" destOrd="0" presId="urn:microsoft.com/office/officeart/2016/7/layout/RepeatingBendingProcessNew"/>
    <dgm:cxn modelId="{53C475CC-399D-48F3-A443-3C5987711689}" type="presParOf" srcId="{BF77C027-F84A-4F71-AE1F-B12B8D26393E}" destId="{773FDAA8-50F9-43F5-952C-47F68C2A53B8}" srcOrd="0" destOrd="0" presId="urn:microsoft.com/office/officeart/2016/7/layout/RepeatingBendingProcessNew"/>
    <dgm:cxn modelId="{A11F3E2A-B8A5-46B2-8648-9BDDFBC7C4B9}" type="presParOf" srcId="{CC5D99B6-266D-4BED-80A8-04D25729E443}" destId="{A15D4793-23A8-49EB-B8A3-9247937D3B4D}" srcOrd="20" destOrd="0" presId="urn:microsoft.com/office/officeart/2016/7/layout/RepeatingBendingProcessNew"/>
    <dgm:cxn modelId="{15134C36-B3CD-4C40-A19A-2F05CF29EEEC}" type="presParOf" srcId="{CC5D99B6-266D-4BED-80A8-04D25729E443}" destId="{E90D53E0-E2A3-4C3F-9A83-9784039A9D35}" srcOrd="21" destOrd="0" presId="urn:microsoft.com/office/officeart/2016/7/layout/RepeatingBendingProcessNew"/>
    <dgm:cxn modelId="{1F898E10-DB7B-40F2-91F8-27FF29680A9F}" type="presParOf" srcId="{E90D53E0-E2A3-4C3F-9A83-9784039A9D35}" destId="{E15039F0-ED51-4B03-9821-21E40E90FC93}" srcOrd="0" destOrd="0" presId="urn:microsoft.com/office/officeart/2016/7/layout/RepeatingBendingProcessNew"/>
    <dgm:cxn modelId="{7D926ADA-C061-4FD0-B2EB-E72D53B3054C}" type="presParOf" srcId="{CC5D99B6-266D-4BED-80A8-04D25729E443}" destId="{B04AC2DC-F5ED-4C4D-91E4-9DF4D724BB31}" srcOrd="22" destOrd="0" presId="urn:microsoft.com/office/officeart/2016/7/layout/RepeatingBendingProcessNew"/>
    <dgm:cxn modelId="{79908F5E-5382-4A13-8921-E549B9C3CC41}" type="presParOf" srcId="{CC5D99B6-266D-4BED-80A8-04D25729E443}" destId="{E5EA8DFA-F035-482A-8A39-1AB777F2319B}" srcOrd="23" destOrd="0" presId="urn:microsoft.com/office/officeart/2016/7/layout/RepeatingBendingProcessNew"/>
    <dgm:cxn modelId="{827803D8-AA72-4CF0-B1D4-C1D56C3B372A}" type="presParOf" srcId="{E5EA8DFA-F035-482A-8A39-1AB777F2319B}" destId="{A6D0DDFF-94CF-4631-A620-3A314E9FAC98}" srcOrd="0" destOrd="0" presId="urn:microsoft.com/office/officeart/2016/7/layout/RepeatingBendingProcessNew"/>
    <dgm:cxn modelId="{00DBDF3E-7ACC-4B2C-ACAC-01FCF228A214}" type="presParOf" srcId="{CC5D99B6-266D-4BED-80A8-04D25729E443}" destId="{BE6A1AF6-58EF-45CC-B73D-741F084EACCA}" srcOrd="24" destOrd="0" presId="urn:microsoft.com/office/officeart/2016/7/layout/RepeatingBendingProcessNew"/>
    <dgm:cxn modelId="{050FF03A-D888-4EEA-ADED-CB70265F6A60}" type="presParOf" srcId="{CC5D99B6-266D-4BED-80A8-04D25729E443}" destId="{D47BC260-9BF7-458A-8C96-FF88DB8DEDF2}" srcOrd="25" destOrd="0" presId="urn:microsoft.com/office/officeart/2016/7/layout/RepeatingBendingProcessNew"/>
    <dgm:cxn modelId="{B51EE36D-4DB0-4E0F-AEAC-820E25299306}" type="presParOf" srcId="{D47BC260-9BF7-458A-8C96-FF88DB8DEDF2}" destId="{1571D17B-675F-49EC-8441-4180259A249D}" srcOrd="0" destOrd="0" presId="urn:microsoft.com/office/officeart/2016/7/layout/RepeatingBendingProcessNew"/>
    <dgm:cxn modelId="{FAAFFCC8-8DA4-41C6-A740-3840593E74A4}" type="presParOf" srcId="{CC5D99B6-266D-4BED-80A8-04D25729E443}" destId="{9259BC42-F1D7-4D17-A74E-3B176A914590}" srcOrd="26" destOrd="0" presId="urn:microsoft.com/office/officeart/2016/7/layout/RepeatingBendingProcessNew"/>
    <dgm:cxn modelId="{F55FABE7-2398-4831-8973-F89F15B8DB2B}" type="presParOf" srcId="{CC5D99B6-266D-4BED-80A8-04D25729E443}" destId="{6DA69ECA-4CE5-44EC-BD15-7FFDDF14AC58}" srcOrd="27" destOrd="0" presId="urn:microsoft.com/office/officeart/2016/7/layout/RepeatingBendingProcessNew"/>
    <dgm:cxn modelId="{051F424E-0F36-4C03-969D-B02F8EDE5296}" type="presParOf" srcId="{6DA69ECA-4CE5-44EC-BD15-7FFDDF14AC58}" destId="{08043975-F33B-49BD-B938-8C8C351400F1}" srcOrd="0" destOrd="0" presId="urn:microsoft.com/office/officeart/2016/7/layout/RepeatingBendingProcessNew"/>
    <dgm:cxn modelId="{1277018A-FF9E-4A9A-B811-96E3AFC05F37}" type="presParOf" srcId="{CC5D99B6-266D-4BED-80A8-04D25729E443}" destId="{56E02348-6B70-4413-9F27-42C882F05F83}" srcOrd="2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B55684-8760-4D8D-8E98-A70846B82F84}"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9EE65ED8-98DD-42E6-9E25-B10F7F09B262}">
      <dgm:prSet/>
      <dgm:spPr/>
      <dgm:t>
        <a:bodyPr/>
        <a:lstStyle/>
        <a:p>
          <a:r>
            <a:rPr lang="en-GB"/>
            <a:t>“There is a lot going on but it’s not visible or connected.” </a:t>
          </a:r>
          <a:endParaRPr lang="en-US"/>
        </a:p>
      </dgm:t>
    </dgm:pt>
    <dgm:pt modelId="{305D0373-3A80-4908-AC57-4BD255358DA4}" type="parTrans" cxnId="{64845C5F-E0FB-4DAD-A47D-50A589415DDF}">
      <dgm:prSet/>
      <dgm:spPr/>
      <dgm:t>
        <a:bodyPr/>
        <a:lstStyle/>
        <a:p>
          <a:endParaRPr lang="en-US"/>
        </a:p>
      </dgm:t>
    </dgm:pt>
    <dgm:pt modelId="{2FFF5032-CDAF-40CB-9ACC-9E55376ED369}" type="sibTrans" cxnId="{64845C5F-E0FB-4DAD-A47D-50A589415DDF}">
      <dgm:prSet/>
      <dgm:spPr/>
      <dgm:t>
        <a:bodyPr/>
        <a:lstStyle/>
        <a:p>
          <a:endParaRPr lang="en-US"/>
        </a:p>
      </dgm:t>
    </dgm:pt>
    <dgm:pt modelId="{86AD1181-9807-4788-B787-0F298947895D}">
      <dgm:prSet/>
      <dgm:spPr/>
      <dgm:t>
        <a:bodyPr/>
        <a:lstStyle/>
        <a:p>
          <a:r>
            <a:rPr lang="en-GB"/>
            <a:t>People want confidence, connection, simple access.</a:t>
          </a:r>
          <a:endParaRPr lang="en-US"/>
        </a:p>
      </dgm:t>
    </dgm:pt>
    <dgm:pt modelId="{71BBF8A2-805C-4E24-B32F-76C7399A2441}" type="parTrans" cxnId="{2FD24001-2CA8-4A7D-A12C-A6AA66138729}">
      <dgm:prSet/>
      <dgm:spPr/>
      <dgm:t>
        <a:bodyPr/>
        <a:lstStyle/>
        <a:p>
          <a:endParaRPr lang="en-US"/>
        </a:p>
      </dgm:t>
    </dgm:pt>
    <dgm:pt modelId="{D79C6176-8DC2-420C-B383-C6C200F0B0B5}" type="sibTrans" cxnId="{2FD24001-2CA8-4A7D-A12C-A6AA66138729}">
      <dgm:prSet/>
      <dgm:spPr/>
      <dgm:t>
        <a:bodyPr/>
        <a:lstStyle/>
        <a:p>
          <a:endParaRPr lang="en-US"/>
        </a:p>
      </dgm:t>
    </dgm:pt>
    <dgm:pt modelId="{07405206-C507-4FB3-A1B7-63BC2B59E691}">
      <dgm:prSet/>
      <dgm:spPr/>
      <dgm:t>
        <a:bodyPr/>
        <a:lstStyle/>
        <a:p>
          <a:r>
            <a:rPr lang="en-GB" dirty="0"/>
            <a:t>Barriers: transport, low mood, health literacy, loneliness, limited trust.</a:t>
          </a:r>
        </a:p>
      </dgm:t>
    </dgm:pt>
    <dgm:pt modelId="{A9BB1FBD-3BF2-47B8-8716-EF3731EED784}" type="parTrans" cxnId="{FD3E2DC8-E5E0-4766-95AB-8F64E0320479}">
      <dgm:prSet/>
      <dgm:spPr/>
      <dgm:t>
        <a:bodyPr/>
        <a:lstStyle/>
        <a:p>
          <a:endParaRPr lang="en-US"/>
        </a:p>
      </dgm:t>
    </dgm:pt>
    <dgm:pt modelId="{E00DDC82-05A9-454B-8241-1B5F2388DA58}" type="sibTrans" cxnId="{FD3E2DC8-E5E0-4766-95AB-8F64E0320479}">
      <dgm:prSet/>
      <dgm:spPr/>
      <dgm:t>
        <a:bodyPr/>
        <a:lstStyle/>
        <a:p>
          <a:endParaRPr lang="en-US"/>
        </a:p>
      </dgm:t>
    </dgm:pt>
    <dgm:pt modelId="{328A7625-5C93-4F16-98C3-6EDD2D4CBBF8}">
      <dgm:prSet/>
      <dgm:spPr/>
      <dgm:t>
        <a:bodyPr/>
        <a:lstStyle/>
        <a:p>
          <a:r>
            <a:rPr lang="en-GB"/>
            <a:t>Support must feel kind, local, human and joined‑up.</a:t>
          </a:r>
          <a:endParaRPr lang="en-US"/>
        </a:p>
      </dgm:t>
    </dgm:pt>
    <dgm:pt modelId="{4C14E135-421C-4F1D-970C-DD65869B612A}" type="parTrans" cxnId="{CA55C47B-8FC8-4001-BE8B-AA6C9169E4CB}">
      <dgm:prSet/>
      <dgm:spPr/>
      <dgm:t>
        <a:bodyPr/>
        <a:lstStyle/>
        <a:p>
          <a:endParaRPr lang="en-US"/>
        </a:p>
      </dgm:t>
    </dgm:pt>
    <dgm:pt modelId="{54DE8D1D-8E78-4899-9AC1-3E2829D7AA41}" type="sibTrans" cxnId="{CA55C47B-8FC8-4001-BE8B-AA6C9169E4CB}">
      <dgm:prSet/>
      <dgm:spPr/>
      <dgm:t>
        <a:bodyPr/>
        <a:lstStyle/>
        <a:p>
          <a:endParaRPr lang="en-US"/>
        </a:p>
      </dgm:t>
    </dgm:pt>
    <dgm:pt modelId="{2E56AB8D-8621-4CC6-99FA-F8EAD814420A}" type="pres">
      <dgm:prSet presAssocID="{D4B55684-8760-4D8D-8E98-A70846B82F84}" presName="matrix" presStyleCnt="0">
        <dgm:presLayoutVars>
          <dgm:chMax val="1"/>
          <dgm:dir/>
          <dgm:resizeHandles val="exact"/>
        </dgm:presLayoutVars>
      </dgm:prSet>
      <dgm:spPr/>
    </dgm:pt>
    <dgm:pt modelId="{2C81D2BB-570F-4309-893A-CC42CE8197BA}" type="pres">
      <dgm:prSet presAssocID="{D4B55684-8760-4D8D-8E98-A70846B82F84}" presName="diamond" presStyleLbl="bgShp" presStyleIdx="0" presStyleCnt="1"/>
      <dgm:spPr/>
    </dgm:pt>
    <dgm:pt modelId="{434F1686-8CE6-4FB8-878B-89338B51DFAF}" type="pres">
      <dgm:prSet presAssocID="{D4B55684-8760-4D8D-8E98-A70846B82F84}" presName="quad1" presStyleLbl="node1" presStyleIdx="0" presStyleCnt="4">
        <dgm:presLayoutVars>
          <dgm:chMax val="0"/>
          <dgm:chPref val="0"/>
          <dgm:bulletEnabled val="1"/>
        </dgm:presLayoutVars>
      </dgm:prSet>
      <dgm:spPr/>
    </dgm:pt>
    <dgm:pt modelId="{8CE9A266-4C7A-4522-90F2-ED4B063122A4}" type="pres">
      <dgm:prSet presAssocID="{D4B55684-8760-4D8D-8E98-A70846B82F84}" presName="quad2" presStyleLbl="node1" presStyleIdx="1" presStyleCnt="4">
        <dgm:presLayoutVars>
          <dgm:chMax val="0"/>
          <dgm:chPref val="0"/>
          <dgm:bulletEnabled val="1"/>
        </dgm:presLayoutVars>
      </dgm:prSet>
      <dgm:spPr/>
    </dgm:pt>
    <dgm:pt modelId="{7889560B-15D3-4DF5-A4D1-D1CE84B8EDA1}" type="pres">
      <dgm:prSet presAssocID="{D4B55684-8760-4D8D-8E98-A70846B82F84}" presName="quad3" presStyleLbl="node1" presStyleIdx="2" presStyleCnt="4">
        <dgm:presLayoutVars>
          <dgm:chMax val="0"/>
          <dgm:chPref val="0"/>
          <dgm:bulletEnabled val="1"/>
        </dgm:presLayoutVars>
      </dgm:prSet>
      <dgm:spPr/>
    </dgm:pt>
    <dgm:pt modelId="{28EB72D4-131C-495F-A4FD-D84EDC5DDCD8}" type="pres">
      <dgm:prSet presAssocID="{D4B55684-8760-4D8D-8E98-A70846B82F84}" presName="quad4" presStyleLbl="node1" presStyleIdx="3" presStyleCnt="4">
        <dgm:presLayoutVars>
          <dgm:chMax val="0"/>
          <dgm:chPref val="0"/>
          <dgm:bulletEnabled val="1"/>
        </dgm:presLayoutVars>
      </dgm:prSet>
      <dgm:spPr/>
    </dgm:pt>
  </dgm:ptLst>
  <dgm:cxnLst>
    <dgm:cxn modelId="{2FD24001-2CA8-4A7D-A12C-A6AA66138729}" srcId="{D4B55684-8760-4D8D-8E98-A70846B82F84}" destId="{86AD1181-9807-4788-B787-0F298947895D}" srcOrd="1" destOrd="0" parTransId="{71BBF8A2-805C-4E24-B32F-76C7399A2441}" sibTransId="{D79C6176-8DC2-420C-B383-C6C200F0B0B5}"/>
    <dgm:cxn modelId="{A26EC80D-2AC8-4F65-9ED2-A397B78DA90F}" type="presOf" srcId="{9EE65ED8-98DD-42E6-9E25-B10F7F09B262}" destId="{434F1686-8CE6-4FB8-878B-89338B51DFAF}" srcOrd="0" destOrd="0" presId="urn:microsoft.com/office/officeart/2005/8/layout/matrix3"/>
    <dgm:cxn modelId="{38802F23-4756-4F99-AC3A-6AC48A482A73}" type="presOf" srcId="{D4B55684-8760-4D8D-8E98-A70846B82F84}" destId="{2E56AB8D-8621-4CC6-99FA-F8EAD814420A}" srcOrd="0" destOrd="0" presId="urn:microsoft.com/office/officeart/2005/8/layout/matrix3"/>
    <dgm:cxn modelId="{64845C5F-E0FB-4DAD-A47D-50A589415DDF}" srcId="{D4B55684-8760-4D8D-8E98-A70846B82F84}" destId="{9EE65ED8-98DD-42E6-9E25-B10F7F09B262}" srcOrd="0" destOrd="0" parTransId="{305D0373-3A80-4908-AC57-4BD255358DA4}" sibTransId="{2FFF5032-CDAF-40CB-9ACC-9E55376ED369}"/>
    <dgm:cxn modelId="{8420C341-D58F-4E28-8594-8ED5ADB9DC45}" type="presOf" srcId="{328A7625-5C93-4F16-98C3-6EDD2D4CBBF8}" destId="{28EB72D4-131C-495F-A4FD-D84EDC5DDCD8}" srcOrd="0" destOrd="0" presId="urn:microsoft.com/office/officeart/2005/8/layout/matrix3"/>
    <dgm:cxn modelId="{53967C69-E396-461A-8370-E8683418179D}" type="presOf" srcId="{07405206-C507-4FB3-A1B7-63BC2B59E691}" destId="{7889560B-15D3-4DF5-A4D1-D1CE84B8EDA1}" srcOrd="0" destOrd="0" presId="urn:microsoft.com/office/officeart/2005/8/layout/matrix3"/>
    <dgm:cxn modelId="{CA55C47B-8FC8-4001-BE8B-AA6C9169E4CB}" srcId="{D4B55684-8760-4D8D-8E98-A70846B82F84}" destId="{328A7625-5C93-4F16-98C3-6EDD2D4CBBF8}" srcOrd="3" destOrd="0" parTransId="{4C14E135-421C-4F1D-970C-DD65869B612A}" sibTransId="{54DE8D1D-8E78-4899-9AC1-3E2829D7AA41}"/>
    <dgm:cxn modelId="{FD3E2DC8-E5E0-4766-95AB-8F64E0320479}" srcId="{D4B55684-8760-4D8D-8E98-A70846B82F84}" destId="{07405206-C507-4FB3-A1B7-63BC2B59E691}" srcOrd="2" destOrd="0" parTransId="{A9BB1FBD-3BF2-47B8-8716-EF3731EED784}" sibTransId="{E00DDC82-05A9-454B-8241-1B5F2388DA58}"/>
    <dgm:cxn modelId="{3BDEA1DE-6E51-431D-BF8F-291EC9F37314}" type="presOf" srcId="{86AD1181-9807-4788-B787-0F298947895D}" destId="{8CE9A266-4C7A-4522-90F2-ED4B063122A4}" srcOrd="0" destOrd="0" presId="urn:microsoft.com/office/officeart/2005/8/layout/matrix3"/>
    <dgm:cxn modelId="{0F9A6DA8-D110-457D-B3C7-D023E44975AB}" type="presParOf" srcId="{2E56AB8D-8621-4CC6-99FA-F8EAD814420A}" destId="{2C81D2BB-570F-4309-893A-CC42CE8197BA}" srcOrd="0" destOrd="0" presId="urn:microsoft.com/office/officeart/2005/8/layout/matrix3"/>
    <dgm:cxn modelId="{240D6A6B-EB53-41C4-B4F8-39A4E9E11914}" type="presParOf" srcId="{2E56AB8D-8621-4CC6-99FA-F8EAD814420A}" destId="{434F1686-8CE6-4FB8-878B-89338B51DFAF}" srcOrd="1" destOrd="0" presId="urn:microsoft.com/office/officeart/2005/8/layout/matrix3"/>
    <dgm:cxn modelId="{72EE84F6-9D52-4226-B917-E2281EF9E2B1}" type="presParOf" srcId="{2E56AB8D-8621-4CC6-99FA-F8EAD814420A}" destId="{8CE9A266-4C7A-4522-90F2-ED4B063122A4}" srcOrd="2" destOrd="0" presId="urn:microsoft.com/office/officeart/2005/8/layout/matrix3"/>
    <dgm:cxn modelId="{559925FB-4AD3-49EC-84A7-2BEC4B06E055}" type="presParOf" srcId="{2E56AB8D-8621-4CC6-99FA-F8EAD814420A}" destId="{7889560B-15D3-4DF5-A4D1-D1CE84B8EDA1}" srcOrd="3" destOrd="0" presId="urn:microsoft.com/office/officeart/2005/8/layout/matrix3"/>
    <dgm:cxn modelId="{3737C786-F2D8-4D11-BBD6-050CED98BA47}" type="presParOf" srcId="{2E56AB8D-8621-4CC6-99FA-F8EAD814420A}" destId="{28EB72D4-131C-495F-A4FD-D84EDC5DDCD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3350A1-C2F4-4702-A1D0-402E6E91A5A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C696DB70-4EB8-4644-9557-3A1022114593}">
      <dgm:prSet phldrT="[Text]"/>
      <dgm:spPr/>
      <dgm:t>
        <a:bodyPr/>
        <a:lstStyle/>
        <a:p>
          <a:pPr>
            <a:buNone/>
          </a:pPr>
          <a:r>
            <a:rPr lang="en-GB" b="1">
              <a:latin typeface="Arial" panose="020B0604020202020204" pitchFamily="34" charset="0"/>
              <a:cs typeface="Arial" panose="020B0604020202020204" pitchFamily="34" charset="0"/>
            </a:rPr>
            <a:t>Healthy Living</a:t>
          </a:r>
          <a:endParaRPr lang="en-GB" dirty="0">
            <a:latin typeface="Arial" panose="020B0604020202020204" pitchFamily="34" charset="0"/>
            <a:cs typeface="Arial" panose="020B0604020202020204" pitchFamily="34" charset="0"/>
          </a:endParaRPr>
        </a:p>
      </dgm:t>
    </dgm:pt>
    <dgm:pt modelId="{450BFEDA-7161-4828-95DF-0DE1069AB76C}" type="parTrans" cxnId="{1CAD1975-3254-4E65-B9C9-23DABA328D6D}">
      <dgm:prSet/>
      <dgm:spPr/>
      <dgm:t>
        <a:bodyPr/>
        <a:lstStyle/>
        <a:p>
          <a:endParaRPr lang="en-GB">
            <a:latin typeface="Arial" panose="020B0604020202020204" pitchFamily="34" charset="0"/>
            <a:cs typeface="Arial" panose="020B0604020202020204" pitchFamily="34" charset="0"/>
          </a:endParaRPr>
        </a:p>
      </dgm:t>
    </dgm:pt>
    <dgm:pt modelId="{4FE0F583-779B-48B2-8173-069B6891452F}" type="sibTrans" cxnId="{1CAD1975-3254-4E65-B9C9-23DABA328D6D}">
      <dgm:prSet/>
      <dgm:spPr/>
      <dgm:t>
        <a:bodyPr/>
        <a:lstStyle/>
        <a:p>
          <a:endParaRPr lang="en-GB">
            <a:latin typeface="Arial" panose="020B0604020202020204" pitchFamily="34" charset="0"/>
            <a:cs typeface="Arial" panose="020B0604020202020204" pitchFamily="34" charset="0"/>
          </a:endParaRPr>
        </a:p>
      </dgm:t>
    </dgm:pt>
    <dgm:pt modelId="{BCE4E5AC-17D3-45D9-960D-1CA931DC9072}">
      <dgm:prSet phldrT="[Tex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Move your body</a:t>
          </a:r>
          <a:r>
            <a:rPr lang="en-GB">
              <a:latin typeface="Arial" panose="020B0604020202020204" pitchFamily="34" charset="0"/>
              <a:cs typeface="Arial" panose="020B0604020202020204" pitchFamily="34" charset="0"/>
            </a:rPr>
            <a:t>: Exercises that help with strength, balance, and flexibility.</a:t>
          </a:r>
          <a:endParaRPr lang="en-GB" dirty="0">
            <a:latin typeface="Arial" panose="020B0604020202020204" pitchFamily="34" charset="0"/>
            <a:cs typeface="Arial" panose="020B0604020202020204" pitchFamily="34" charset="0"/>
          </a:endParaRPr>
        </a:p>
      </dgm:t>
    </dgm:pt>
    <dgm:pt modelId="{5EACE9CD-B05A-4DC5-91D9-71A9A1884B5B}" type="parTrans" cxnId="{D48D465F-EFEC-423A-93A5-AADAD3ADFB10}">
      <dgm:prSet/>
      <dgm:spPr/>
      <dgm:t>
        <a:bodyPr/>
        <a:lstStyle/>
        <a:p>
          <a:endParaRPr lang="en-GB">
            <a:latin typeface="Arial" panose="020B0604020202020204" pitchFamily="34" charset="0"/>
            <a:cs typeface="Arial" panose="020B0604020202020204" pitchFamily="34" charset="0"/>
          </a:endParaRPr>
        </a:p>
      </dgm:t>
    </dgm:pt>
    <dgm:pt modelId="{E33C5416-537D-4A3F-84AA-06B29FA261BF}" type="sibTrans" cxnId="{D48D465F-EFEC-423A-93A5-AADAD3ADFB10}">
      <dgm:prSet/>
      <dgm:spPr/>
      <dgm:t>
        <a:bodyPr/>
        <a:lstStyle/>
        <a:p>
          <a:endParaRPr lang="en-GB">
            <a:latin typeface="Arial" panose="020B0604020202020204" pitchFamily="34" charset="0"/>
            <a:cs typeface="Arial" panose="020B0604020202020204" pitchFamily="34" charset="0"/>
          </a:endParaRPr>
        </a:p>
      </dgm:t>
    </dgm:pt>
    <dgm:pt modelId="{73232343-B431-4927-80EC-6E1E46F524CD}">
      <dgm:prSet phldrT="[Text]"/>
      <dgm:spPr/>
      <dgm:t>
        <a:bodyPr/>
        <a:lstStyle/>
        <a:p>
          <a:pPr>
            <a:buNone/>
          </a:pPr>
          <a:r>
            <a:rPr lang="en-GB" b="1" dirty="0">
              <a:latin typeface="Arial" panose="020B0604020202020204" pitchFamily="34" charset="0"/>
              <a:cs typeface="Arial" panose="020B0604020202020204" pitchFamily="34" charset="0"/>
            </a:rPr>
            <a:t>Spotting Problems Early</a:t>
          </a:r>
          <a:endParaRPr lang="en-GB" dirty="0">
            <a:latin typeface="Arial" panose="020B0604020202020204" pitchFamily="34" charset="0"/>
            <a:cs typeface="Arial" panose="020B0604020202020204" pitchFamily="34" charset="0"/>
          </a:endParaRPr>
        </a:p>
      </dgm:t>
    </dgm:pt>
    <dgm:pt modelId="{7ABE0B4E-6D4B-43A4-BBB3-2D93EFC748A4}" type="parTrans" cxnId="{BF25E110-8987-4DA3-8923-C9EAF507799C}">
      <dgm:prSet/>
      <dgm:spPr/>
      <dgm:t>
        <a:bodyPr/>
        <a:lstStyle/>
        <a:p>
          <a:endParaRPr lang="en-GB">
            <a:latin typeface="Arial" panose="020B0604020202020204" pitchFamily="34" charset="0"/>
            <a:cs typeface="Arial" panose="020B0604020202020204" pitchFamily="34" charset="0"/>
          </a:endParaRPr>
        </a:p>
      </dgm:t>
    </dgm:pt>
    <dgm:pt modelId="{A9258038-3FD9-41CF-82E0-6D687691F485}" type="sibTrans" cxnId="{BF25E110-8987-4DA3-8923-C9EAF507799C}">
      <dgm:prSet/>
      <dgm:spPr/>
      <dgm:t>
        <a:bodyPr/>
        <a:lstStyle/>
        <a:p>
          <a:endParaRPr lang="en-GB">
            <a:latin typeface="Arial" panose="020B0604020202020204" pitchFamily="34" charset="0"/>
            <a:cs typeface="Arial" panose="020B0604020202020204" pitchFamily="34" charset="0"/>
          </a:endParaRPr>
        </a:p>
      </dgm:t>
    </dgm:pt>
    <dgm:pt modelId="{8460CEF6-578D-4657-A09D-162BEB8E9B9A}">
      <dgm:prSet phldrT="[Tex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Simple checks</a:t>
          </a:r>
          <a:r>
            <a:rPr lang="en-GB">
              <a:latin typeface="Arial" panose="020B0604020202020204" pitchFamily="34" charset="0"/>
              <a:cs typeface="Arial" panose="020B0604020202020204" pitchFamily="34" charset="0"/>
            </a:rPr>
            <a:t>: Use tools to find out who might need help soon.</a:t>
          </a:r>
          <a:endParaRPr lang="en-GB" dirty="0">
            <a:latin typeface="Arial" panose="020B0604020202020204" pitchFamily="34" charset="0"/>
            <a:cs typeface="Arial" panose="020B0604020202020204" pitchFamily="34" charset="0"/>
          </a:endParaRPr>
        </a:p>
      </dgm:t>
    </dgm:pt>
    <dgm:pt modelId="{69FC3961-10B1-4FB8-AAB5-305CC4289B80}" type="parTrans" cxnId="{3B2E1F3B-6C75-446D-BF06-0FDB2461881B}">
      <dgm:prSet/>
      <dgm:spPr/>
      <dgm:t>
        <a:bodyPr/>
        <a:lstStyle/>
        <a:p>
          <a:endParaRPr lang="en-GB">
            <a:latin typeface="Arial" panose="020B0604020202020204" pitchFamily="34" charset="0"/>
            <a:cs typeface="Arial" panose="020B0604020202020204" pitchFamily="34" charset="0"/>
          </a:endParaRPr>
        </a:p>
      </dgm:t>
    </dgm:pt>
    <dgm:pt modelId="{0ACD2700-D2FA-43D5-9284-EB927C44561D}" type="sibTrans" cxnId="{3B2E1F3B-6C75-446D-BF06-0FDB2461881B}">
      <dgm:prSet/>
      <dgm:spPr/>
      <dgm:t>
        <a:bodyPr/>
        <a:lstStyle/>
        <a:p>
          <a:endParaRPr lang="en-GB">
            <a:latin typeface="Arial" panose="020B0604020202020204" pitchFamily="34" charset="0"/>
            <a:cs typeface="Arial" panose="020B0604020202020204" pitchFamily="34" charset="0"/>
          </a:endParaRPr>
        </a:p>
      </dgm:t>
    </dgm:pt>
    <dgm:pt modelId="{88CF261B-C30F-4C6D-ACA4-9B8D900E823E}">
      <dgm:prSet phldrT="[Text]"/>
      <dgm:spPr/>
      <dgm:t>
        <a:bodyPr/>
        <a:lstStyle/>
        <a:p>
          <a:pPr>
            <a:buNone/>
          </a:pPr>
          <a:r>
            <a:rPr lang="en-GB" b="1">
              <a:latin typeface="Arial" panose="020B0604020202020204" pitchFamily="34" charset="0"/>
              <a:cs typeface="Arial" panose="020B0604020202020204" pitchFamily="34" charset="0"/>
            </a:rPr>
            <a:t>Mixed Support</a:t>
          </a:r>
          <a:endParaRPr lang="en-GB" dirty="0">
            <a:latin typeface="Arial" panose="020B0604020202020204" pitchFamily="34" charset="0"/>
            <a:cs typeface="Arial" panose="020B0604020202020204" pitchFamily="34" charset="0"/>
          </a:endParaRPr>
        </a:p>
      </dgm:t>
    </dgm:pt>
    <dgm:pt modelId="{F11B98BF-A11E-4AAD-A4E5-9C81A8018CD5}" type="parTrans" cxnId="{91AA5A1A-8A4C-45A5-A0B5-678962452306}">
      <dgm:prSet/>
      <dgm:spPr/>
      <dgm:t>
        <a:bodyPr/>
        <a:lstStyle/>
        <a:p>
          <a:endParaRPr lang="en-GB">
            <a:latin typeface="Arial" panose="020B0604020202020204" pitchFamily="34" charset="0"/>
            <a:cs typeface="Arial" panose="020B0604020202020204" pitchFamily="34" charset="0"/>
          </a:endParaRPr>
        </a:p>
      </dgm:t>
    </dgm:pt>
    <dgm:pt modelId="{97BA908B-C264-4F88-92D9-70F46B5833DE}" type="sibTrans" cxnId="{91AA5A1A-8A4C-45A5-A0B5-678962452306}">
      <dgm:prSet/>
      <dgm:spPr/>
      <dgm:t>
        <a:bodyPr/>
        <a:lstStyle/>
        <a:p>
          <a:endParaRPr lang="en-GB">
            <a:latin typeface="Arial" panose="020B0604020202020204" pitchFamily="34" charset="0"/>
            <a:cs typeface="Arial" panose="020B0604020202020204" pitchFamily="34" charset="0"/>
          </a:endParaRPr>
        </a:p>
      </dgm:t>
    </dgm:pt>
    <dgm:pt modelId="{0E3AC696-5FC0-45A9-A999-4291D14B09D7}">
      <dgm:prSet phldrT="[Text]"/>
      <dgm:spPr/>
      <dgm:t>
        <a:bodyPr/>
        <a:lstStyle/>
        <a:p>
          <a:pPr>
            <a:buSzPts val="1000"/>
            <a:buFont typeface="Symbol" panose="05050102010706020507" pitchFamily="18" charset="2"/>
            <a:buNone/>
          </a:pPr>
          <a:r>
            <a:rPr lang="en-GB" b="1">
              <a:latin typeface="Arial" panose="020B0604020202020204" pitchFamily="34" charset="0"/>
              <a:cs typeface="Arial" panose="020B0604020202020204" pitchFamily="34" charset="0"/>
            </a:rPr>
            <a:t>Many types of help at once</a:t>
          </a:r>
          <a:r>
            <a:rPr lang="en-GB">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dgm:t>
    </dgm:pt>
    <dgm:pt modelId="{A758AB5A-39C9-4712-BBFD-B4C24FF13D01}" type="parTrans" cxnId="{7049A6C3-6F61-452F-852B-B0B78522E3B1}">
      <dgm:prSet/>
      <dgm:spPr/>
      <dgm:t>
        <a:bodyPr/>
        <a:lstStyle/>
        <a:p>
          <a:endParaRPr lang="en-GB">
            <a:latin typeface="Arial" panose="020B0604020202020204" pitchFamily="34" charset="0"/>
            <a:cs typeface="Arial" panose="020B0604020202020204" pitchFamily="34" charset="0"/>
          </a:endParaRPr>
        </a:p>
      </dgm:t>
    </dgm:pt>
    <dgm:pt modelId="{826ADD54-7A12-4A0C-BB3A-D03D43F4741F}" type="sibTrans" cxnId="{7049A6C3-6F61-452F-852B-B0B78522E3B1}">
      <dgm:prSet/>
      <dgm:spPr/>
      <dgm:t>
        <a:bodyPr/>
        <a:lstStyle/>
        <a:p>
          <a:endParaRPr lang="en-GB">
            <a:latin typeface="Arial" panose="020B0604020202020204" pitchFamily="34" charset="0"/>
            <a:cs typeface="Arial" panose="020B0604020202020204" pitchFamily="34" charset="0"/>
          </a:endParaRPr>
        </a:p>
      </dgm:t>
    </dgm:pt>
    <dgm:pt modelId="{D14E2AF4-C7EE-432B-B227-593CD152A542}">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Eat well</a:t>
          </a:r>
          <a:r>
            <a:rPr lang="en-GB">
              <a:latin typeface="Arial" panose="020B0604020202020204" pitchFamily="34" charset="0"/>
              <a:cs typeface="Arial" panose="020B0604020202020204" pitchFamily="34" charset="0"/>
            </a:rPr>
            <a:t>: Make sure older people get the right food to stay healthy.</a:t>
          </a:r>
          <a:endParaRPr lang="en-GB" dirty="0">
            <a:latin typeface="Arial" panose="020B0604020202020204" pitchFamily="34" charset="0"/>
            <a:cs typeface="Arial" panose="020B0604020202020204" pitchFamily="34" charset="0"/>
          </a:endParaRPr>
        </a:p>
      </dgm:t>
    </dgm:pt>
    <dgm:pt modelId="{223CD9B9-19B8-465E-842A-90D8B360C1DD}" type="parTrans" cxnId="{F2AA8B9D-CA80-488C-8488-409A065F4EC3}">
      <dgm:prSet/>
      <dgm:spPr/>
      <dgm:t>
        <a:bodyPr/>
        <a:lstStyle/>
        <a:p>
          <a:endParaRPr lang="en-GB">
            <a:latin typeface="Arial" panose="020B0604020202020204" pitchFamily="34" charset="0"/>
            <a:cs typeface="Arial" panose="020B0604020202020204" pitchFamily="34" charset="0"/>
          </a:endParaRPr>
        </a:p>
      </dgm:t>
    </dgm:pt>
    <dgm:pt modelId="{B78BF24D-CFC7-43E0-BF63-7B3DD31144E7}" type="sibTrans" cxnId="{F2AA8B9D-CA80-488C-8488-409A065F4EC3}">
      <dgm:prSet/>
      <dgm:spPr/>
      <dgm:t>
        <a:bodyPr/>
        <a:lstStyle/>
        <a:p>
          <a:endParaRPr lang="en-GB">
            <a:latin typeface="Arial" panose="020B0604020202020204" pitchFamily="34" charset="0"/>
            <a:cs typeface="Arial" panose="020B0604020202020204" pitchFamily="34" charset="0"/>
          </a:endParaRPr>
        </a:p>
      </dgm:t>
    </dgm:pt>
    <dgm:pt modelId="{0C8FF1E8-760E-44D8-964A-C4AA641580F3}">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Regular check-ups</a:t>
          </a:r>
          <a:r>
            <a:rPr lang="en-GB">
              <a:latin typeface="Arial" panose="020B0604020202020204" pitchFamily="34" charset="0"/>
              <a:cs typeface="Arial" panose="020B0604020202020204" pitchFamily="34" charset="0"/>
            </a:rPr>
            <a:t>: Blood pressure, fats and sugars, annual review, eyesight, hearing, smoking or drinking.</a:t>
          </a:r>
          <a:endParaRPr lang="en-GB" dirty="0">
            <a:latin typeface="Arial" panose="020B0604020202020204" pitchFamily="34" charset="0"/>
            <a:cs typeface="Arial" panose="020B0604020202020204" pitchFamily="34" charset="0"/>
          </a:endParaRPr>
        </a:p>
      </dgm:t>
    </dgm:pt>
    <dgm:pt modelId="{05C2A999-89A5-4346-B2FE-E3A415BF9527}" type="parTrans" cxnId="{346B31A0-B1CF-4AB1-877E-139B9263E1A7}">
      <dgm:prSet/>
      <dgm:spPr/>
      <dgm:t>
        <a:bodyPr/>
        <a:lstStyle/>
        <a:p>
          <a:endParaRPr lang="en-GB">
            <a:latin typeface="Arial" panose="020B0604020202020204" pitchFamily="34" charset="0"/>
            <a:cs typeface="Arial" panose="020B0604020202020204" pitchFamily="34" charset="0"/>
          </a:endParaRPr>
        </a:p>
      </dgm:t>
    </dgm:pt>
    <dgm:pt modelId="{392183E2-D791-475E-871A-AB9682A5B8F4}" type="sibTrans" cxnId="{346B31A0-B1CF-4AB1-877E-139B9263E1A7}">
      <dgm:prSet/>
      <dgm:spPr/>
      <dgm:t>
        <a:bodyPr/>
        <a:lstStyle/>
        <a:p>
          <a:endParaRPr lang="en-GB">
            <a:latin typeface="Arial" panose="020B0604020202020204" pitchFamily="34" charset="0"/>
            <a:cs typeface="Arial" panose="020B0604020202020204" pitchFamily="34" charset="0"/>
          </a:endParaRPr>
        </a:p>
      </dgm:t>
    </dgm:pt>
    <dgm:pt modelId="{D10F2D8B-09D0-49E3-B7B3-EA366B94DB64}">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Safe homes</a:t>
          </a:r>
          <a:r>
            <a:rPr lang="en-GB">
              <a:latin typeface="Arial" panose="020B0604020202020204" pitchFamily="34" charset="0"/>
              <a:cs typeface="Arial" panose="020B0604020202020204" pitchFamily="34" charset="0"/>
            </a:rPr>
            <a:t>: Make homes safer to prevent falls (like better lighting or handrails).</a:t>
          </a:r>
          <a:endParaRPr lang="en-GB" dirty="0">
            <a:latin typeface="Arial" panose="020B0604020202020204" pitchFamily="34" charset="0"/>
            <a:cs typeface="Arial" panose="020B0604020202020204" pitchFamily="34" charset="0"/>
          </a:endParaRPr>
        </a:p>
      </dgm:t>
    </dgm:pt>
    <dgm:pt modelId="{FDAFA7AC-0F34-4DFD-843C-1F7286B3D0E6}" type="parTrans" cxnId="{414C5217-7442-444F-9471-75F330AAA725}">
      <dgm:prSet/>
      <dgm:spPr/>
      <dgm:t>
        <a:bodyPr/>
        <a:lstStyle/>
        <a:p>
          <a:endParaRPr lang="en-GB">
            <a:latin typeface="Arial" panose="020B0604020202020204" pitchFamily="34" charset="0"/>
            <a:cs typeface="Arial" panose="020B0604020202020204" pitchFamily="34" charset="0"/>
          </a:endParaRPr>
        </a:p>
      </dgm:t>
    </dgm:pt>
    <dgm:pt modelId="{909911E4-BFC3-4369-A5A7-9BF62A2C334F}" type="sibTrans" cxnId="{414C5217-7442-444F-9471-75F330AAA725}">
      <dgm:prSet/>
      <dgm:spPr/>
      <dgm:t>
        <a:bodyPr/>
        <a:lstStyle/>
        <a:p>
          <a:endParaRPr lang="en-GB">
            <a:latin typeface="Arial" panose="020B0604020202020204" pitchFamily="34" charset="0"/>
            <a:cs typeface="Arial" panose="020B0604020202020204" pitchFamily="34" charset="0"/>
          </a:endParaRPr>
        </a:p>
      </dgm:t>
    </dgm:pt>
    <dgm:pt modelId="{A3631431-485A-4473-8494-6B2C13989E15}">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Whole-person check</a:t>
          </a:r>
          <a:r>
            <a:rPr lang="en-GB">
              <a:latin typeface="Arial" panose="020B0604020202020204" pitchFamily="34" charset="0"/>
              <a:cs typeface="Arial" panose="020B0604020202020204" pitchFamily="34" charset="0"/>
            </a:rPr>
            <a:t>: Look at physical health, feelings, social life, and home situation.</a:t>
          </a:r>
          <a:endParaRPr lang="en-GB" dirty="0">
            <a:latin typeface="Arial" panose="020B0604020202020204" pitchFamily="34" charset="0"/>
            <a:cs typeface="Arial" panose="020B0604020202020204" pitchFamily="34" charset="0"/>
          </a:endParaRPr>
        </a:p>
      </dgm:t>
    </dgm:pt>
    <dgm:pt modelId="{76C0B96B-7DB1-4D70-B089-B1B4BBC8A452}" type="parTrans" cxnId="{50686264-C01D-49A3-A4ED-DFBB128E27AD}">
      <dgm:prSet/>
      <dgm:spPr/>
      <dgm:t>
        <a:bodyPr/>
        <a:lstStyle/>
        <a:p>
          <a:endParaRPr lang="en-GB">
            <a:latin typeface="Arial" panose="020B0604020202020204" pitchFamily="34" charset="0"/>
            <a:cs typeface="Arial" panose="020B0604020202020204" pitchFamily="34" charset="0"/>
          </a:endParaRPr>
        </a:p>
      </dgm:t>
    </dgm:pt>
    <dgm:pt modelId="{7E63E94B-734F-4376-ABEA-9767B66D04BD}" type="sibTrans" cxnId="{50686264-C01D-49A3-A4ED-DFBB128E27AD}">
      <dgm:prSet/>
      <dgm:spPr/>
      <dgm:t>
        <a:bodyPr/>
        <a:lstStyle/>
        <a:p>
          <a:endParaRPr lang="en-GB">
            <a:latin typeface="Arial" panose="020B0604020202020204" pitchFamily="34" charset="0"/>
            <a:cs typeface="Arial" panose="020B0604020202020204" pitchFamily="34" charset="0"/>
          </a:endParaRPr>
        </a:p>
      </dgm:t>
    </dgm:pt>
    <dgm:pt modelId="{17431FC5-F118-47F2-B868-B42EB4BAF87E}">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Personal plans</a:t>
          </a:r>
          <a:r>
            <a:rPr lang="en-GB">
              <a:latin typeface="Arial" panose="020B0604020202020204" pitchFamily="34" charset="0"/>
              <a:cs typeface="Arial" panose="020B0604020202020204" pitchFamily="34" charset="0"/>
            </a:rPr>
            <a:t>: Make a plan that fits each person’s needs.</a:t>
          </a:r>
          <a:endParaRPr lang="en-GB" dirty="0">
            <a:latin typeface="Arial" panose="020B0604020202020204" pitchFamily="34" charset="0"/>
            <a:cs typeface="Arial" panose="020B0604020202020204" pitchFamily="34" charset="0"/>
          </a:endParaRPr>
        </a:p>
      </dgm:t>
    </dgm:pt>
    <dgm:pt modelId="{839AC0B4-9BA6-414D-99ED-1BA04885330F}" type="parTrans" cxnId="{44D5D826-306D-4799-A37D-6B836D4953C9}">
      <dgm:prSet/>
      <dgm:spPr/>
      <dgm:t>
        <a:bodyPr/>
        <a:lstStyle/>
        <a:p>
          <a:endParaRPr lang="en-GB">
            <a:latin typeface="Arial" panose="020B0604020202020204" pitchFamily="34" charset="0"/>
            <a:cs typeface="Arial" panose="020B0604020202020204" pitchFamily="34" charset="0"/>
          </a:endParaRPr>
        </a:p>
      </dgm:t>
    </dgm:pt>
    <dgm:pt modelId="{CCBD14AC-960F-4A3C-8A35-2DC3DC6603C7}" type="sibTrans" cxnId="{44D5D826-306D-4799-A37D-6B836D4953C9}">
      <dgm:prSet/>
      <dgm:spPr/>
      <dgm:t>
        <a:bodyPr/>
        <a:lstStyle/>
        <a:p>
          <a:endParaRPr lang="en-GB">
            <a:latin typeface="Arial" panose="020B0604020202020204" pitchFamily="34" charset="0"/>
            <a:cs typeface="Arial" panose="020B0604020202020204" pitchFamily="34" charset="0"/>
          </a:endParaRPr>
        </a:p>
      </dgm:t>
    </dgm:pt>
    <dgm:pt modelId="{B4BF9D69-B83A-4D3D-841A-2B300027238A}">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Team support</a:t>
          </a:r>
          <a:r>
            <a:rPr lang="en-GB">
              <a:latin typeface="Arial" panose="020B0604020202020204" pitchFamily="34" charset="0"/>
              <a:cs typeface="Arial" panose="020B0604020202020204" pitchFamily="34" charset="0"/>
            </a:rPr>
            <a:t>: Health workers, social workers, community pharmacy and others work together.</a:t>
          </a:r>
          <a:endParaRPr lang="en-GB" dirty="0">
            <a:latin typeface="Arial" panose="020B0604020202020204" pitchFamily="34" charset="0"/>
            <a:cs typeface="Arial" panose="020B0604020202020204" pitchFamily="34" charset="0"/>
          </a:endParaRPr>
        </a:p>
      </dgm:t>
    </dgm:pt>
    <dgm:pt modelId="{76EF6C9D-4186-459C-863D-60292BA91148}" type="parTrans" cxnId="{42F8DAA0-8A65-42E0-BEF8-56F6B72D123C}">
      <dgm:prSet/>
      <dgm:spPr/>
      <dgm:t>
        <a:bodyPr/>
        <a:lstStyle/>
        <a:p>
          <a:endParaRPr lang="en-GB">
            <a:latin typeface="Arial" panose="020B0604020202020204" pitchFamily="34" charset="0"/>
            <a:cs typeface="Arial" panose="020B0604020202020204" pitchFamily="34" charset="0"/>
          </a:endParaRPr>
        </a:p>
      </dgm:t>
    </dgm:pt>
    <dgm:pt modelId="{930F608A-59AC-44FC-A331-78550DE6168D}" type="sibTrans" cxnId="{42F8DAA0-8A65-42E0-BEF8-56F6B72D123C}">
      <dgm:prSet/>
      <dgm:spPr/>
      <dgm:t>
        <a:bodyPr/>
        <a:lstStyle/>
        <a:p>
          <a:endParaRPr lang="en-GB">
            <a:latin typeface="Arial" panose="020B0604020202020204" pitchFamily="34" charset="0"/>
            <a:cs typeface="Arial" panose="020B0604020202020204" pitchFamily="34" charset="0"/>
          </a:endParaRPr>
        </a:p>
      </dgm:t>
    </dgm:pt>
    <dgm:pt modelId="{C20188F7-F9C3-452C-9E06-25A873052383}">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Check for fall risks</a:t>
          </a:r>
        </a:p>
      </dgm:t>
    </dgm:pt>
    <dgm:pt modelId="{7EE378E0-4D88-4D93-BBDD-DE6DDF416408}" type="parTrans" cxnId="{3451F7CE-19DD-4FDB-82FE-5B67B9470C76}">
      <dgm:prSet/>
      <dgm:spPr/>
      <dgm:t>
        <a:bodyPr/>
        <a:lstStyle/>
        <a:p>
          <a:endParaRPr lang="en-GB">
            <a:latin typeface="Arial" panose="020B0604020202020204" pitchFamily="34" charset="0"/>
            <a:cs typeface="Arial" panose="020B0604020202020204" pitchFamily="34" charset="0"/>
          </a:endParaRPr>
        </a:p>
      </dgm:t>
    </dgm:pt>
    <dgm:pt modelId="{DA69CB5E-AC36-42AA-93BB-D94B6DE9A55C}" type="sibTrans" cxnId="{3451F7CE-19DD-4FDB-82FE-5B67B9470C76}">
      <dgm:prSet/>
      <dgm:spPr/>
      <dgm:t>
        <a:bodyPr/>
        <a:lstStyle/>
        <a:p>
          <a:endParaRPr lang="en-GB">
            <a:latin typeface="Arial" panose="020B0604020202020204" pitchFamily="34" charset="0"/>
            <a:cs typeface="Arial" panose="020B0604020202020204" pitchFamily="34" charset="0"/>
          </a:endParaRPr>
        </a:p>
      </dgm:t>
    </dgm:pt>
    <dgm:pt modelId="{2EEC453B-8516-4086-AF58-02AF81D27A8D}">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Review medicines</a:t>
          </a:r>
        </a:p>
      </dgm:t>
    </dgm:pt>
    <dgm:pt modelId="{E11D50C1-BF62-4CDA-9F83-D3F749334F8D}" type="parTrans" cxnId="{3193B1C1-BE2F-4791-8708-3F521273F74F}">
      <dgm:prSet/>
      <dgm:spPr/>
      <dgm:t>
        <a:bodyPr/>
        <a:lstStyle/>
        <a:p>
          <a:endParaRPr lang="en-GB">
            <a:latin typeface="Arial" panose="020B0604020202020204" pitchFamily="34" charset="0"/>
            <a:cs typeface="Arial" panose="020B0604020202020204" pitchFamily="34" charset="0"/>
          </a:endParaRPr>
        </a:p>
      </dgm:t>
    </dgm:pt>
    <dgm:pt modelId="{03B78E5D-7603-4611-908B-225A3B790328}" type="sibTrans" cxnId="{3193B1C1-BE2F-4791-8708-3F521273F74F}">
      <dgm:prSet/>
      <dgm:spPr/>
      <dgm:t>
        <a:bodyPr/>
        <a:lstStyle/>
        <a:p>
          <a:endParaRPr lang="en-GB">
            <a:latin typeface="Arial" panose="020B0604020202020204" pitchFamily="34" charset="0"/>
            <a:cs typeface="Arial" panose="020B0604020202020204" pitchFamily="34" charset="0"/>
          </a:endParaRPr>
        </a:p>
      </dgm:t>
    </dgm:pt>
    <dgm:pt modelId="{8FAD5398-35ED-49E4-9F6D-231308A36D4F}">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Give advice on food and exercise</a:t>
          </a:r>
        </a:p>
      </dgm:t>
    </dgm:pt>
    <dgm:pt modelId="{DA3ACF82-7847-4C15-A865-08B752E9FC95}" type="parTrans" cxnId="{29F3B35F-2F5D-4D39-AD08-B8C719CDBCB0}">
      <dgm:prSet/>
      <dgm:spPr/>
      <dgm:t>
        <a:bodyPr/>
        <a:lstStyle/>
        <a:p>
          <a:endParaRPr lang="en-GB">
            <a:latin typeface="Arial" panose="020B0604020202020204" pitchFamily="34" charset="0"/>
            <a:cs typeface="Arial" panose="020B0604020202020204" pitchFamily="34" charset="0"/>
          </a:endParaRPr>
        </a:p>
      </dgm:t>
    </dgm:pt>
    <dgm:pt modelId="{AFAED01C-B0A5-4677-8D7A-E41C2A1C5C0F}" type="sibTrans" cxnId="{29F3B35F-2F5D-4D39-AD08-B8C719CDBCB0}">
      <dgm:prSet/>
      <dgm:spPr/>
      <dgm:t>
        <a:bodyPr/>
        <a:lstStyle/>
        <a:p>
          <a:endParaRPr lang="en-GB">
            <a:latin typeface="Arial" panose="020B0604020202020204" pitchFamily="34" charset="0"/>
            <a:cs typeface="Arial" panose="020B0604020202020204" pitchFamily="34" charset="0"/>
          </a:endParaRPr>
        </a:p>
      </dgm:t>
    </dgm:pt>
    <dgm:pt modelId="{AFF20FC4-DB6A-4BDD-8B1F-A6AB0F248315}">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Offer social support</a:t>
          </a:r>
        </a:p>
      </dgm:t>
    </dgm:pt>
    <dgm:pt modelId="{13515123-2E91-4CD5-84C6-E4AB71A5F244}" type="parTrans" cxnId="{ED52BC97-934F-4C42-BBEC-3C7D231D186A}">
      <dgm:prSet/>
      <dgm:spPr/>
      <dgm:t>
        <a:bodyPr/>
        <a:lstStyle/>
        <a:p>
          <a:endParaRPr lang="en-GB">
            <a:latin typeface="Arial" panose="020B0604020202020204" pitchFamily="34" charset="0"/>
            <a:cs typeface="Arial" panose="020B0604020202020204" pitchFamily="34" charset="0"/>
          </a:endParaRPr>
        </a:p>
      </dgm:t>
    </dgm:pt>
    <dgm:pt modelId="{601F8923-5814-46D1-A35F-506A857414F7}" type="sibTrans" cxnId="{ED52BC97-934F-4C42-BBEC-3C7D231D186A}">
      <dgm:prSet/>
      <dgm:spPr/>
      <dgm:t>
        <a:bodyPr/>
        <a:lstStyle/>
        <a:p>
          <a:endParaRPr lang="en-GB">
            <a:latin typeface="Arial" panose="020B0604020202020204" pitchFamily="34" charset="0"/>
            <a:cs typeface="Arial" panose="020B0604020202020204" pitchFamily="34" charset="0"/>
          </a:endParaRPr>
        </a:p>
      </dgm:t>
    </dgm:pt>
    <dgm:pt modelId="{46EE6DD8-DA03-4419-B497-AA3BB564ACE3}">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Make homes safer</a:t>
          </a:r>
          <a:endParaRPr lang="en-GB" dirty="0">
            <a:latin typeface="Arial" panose="020B0604020202020204" pitchFamily="34" charset="0"/>
            <a:cs typeface="Arial" panose="020B0604020202020204" pitchFamily="34" charset="0"/>
          </a:endParaRPr>
        </a:p>
      </dgm:t>
    </dgm:pt>
    <dgm:pt modelId="{EF42C300-87A0-4A6C-9B34-D07EC6371752}" type="parTrans" cxnId="{8D483C13-7815-4F84-8891-5AB371255FFB}">
      <dgm:prSet/>
      <dgm:spPr/>
      <dgm:t>
        <a:bodyPr/>
        <a:lstStyle/>
        <a:p>
          <a:endParaRPr lang="en-GB">
            <a:latin typeface="Arial" panose="020B0604020202020204" pitchFamily="34" charset="0"/>
            <a:cs typeface="Arial" panose="020B0604020202020204" pitchFamily="34" charset="0"/>
          </a:endParaRPr>
        </a:p>
      </dgm:t>
    </dgm:pt>
    <dgm:pt modelId="{3CA62DE1-958D-42DA-BDE3-7CCE7F6D0599}" type="sibTrans" cxnId="{8D483C13-7815-4F84-8891-5AB371255FFB}">
      <dgm:prSet/>
      <dgm:spPr/>
      <dgm:t>
        <a:bodyPr/>
        <a:lstStyle/>
        <a:p>
          <a:endParaRPr lang="en-GB">
            <a:latin typeface="Arial" panose="020B0604020202020204" pitchFamily="34" charset="0"/>
            <a:cs typeface="Arial" panose="020B0604020202020204" pitchFamily="34" charset="0"/>
          </a:endParaRPr>
        </a:p>
      </dgm:t>
    </dgm:pt>
    <dgm:pt modelId="{A31810C5-B703-4D15-A432-5A5F084A1ED4}">
      <dgm:prSet/>
      <dgm:spPr/>
      <dgm:t>
        <a:bodyPr/>
        <a:lstStyle/>
        <a:p>
          <a:pPr>
            <a:buNone/>
          </a:pPr>
          <a:r>
            <a:rPr lang="en-GB" b="1">
              <a:latin typeface="Arial" panose="020B0604020202020204" pitchFamily="34" charset="0"/>
              <a:cs typeface="Arial" panose="020B0604020202020204" pitchFamily="34" charset="0"/>
            </a:rPr>
            <a:t>Staying Social</a:t>
          </a:r>
          <a:endParaRPr lang="en-GB" dirty="0">
            <a:latin typeface="Arial" panose="020B0604020202020204" pitchFamily="34" charset="0"/>
            <a:cs typeface="Arial" panose="020B0604020202020204" pitchFamily="34" charset="0"/>
          </a:endParaRPr>
        </a:p>
      </dgm:t>
    </dgm:pt>
    <dgm:pt modelId="{DB13D889-2208-4AFB-8A7A-B203BA8AE7A9}" type="parTrans" cxnId="{B6695B43-2480-40E7-B5DE-65AE27628C58}">
      <dgm:prSet/>
      <dgm:spPr/>
      <dgm:t>
        <a:bodyPr/>
        <a:lstStyle/>
        <a:p>
          <a:endParaRPr lang="en-GB">
            <a:latin typeface="Arial" panose="020B0604020202020204" pitchFamily="34" charset="0"/>
            <a:cs typeface="Arial" panose="020B0604020202020204" pitchFamily="34" charset="0"/>
          </a:endParaRPr>
        </a:p>
      </dgm:t>
    </dgm:pt>
    <dgm:pt modelId="{F62BEE23-E2DE-4BF5-AB8D-5EEEBDE640A7}" type="sibTrans" cxnId="{B6695B43-2480-40E7-B5DE-65AE27628C58}">
      <dgm:prSet/>
      <dgm:spPr/>
      <dgm:t>
        <a:bodyPr/>
        <a:lstStyle/>
        <a:p>
          <a:endParaRPr lang="en-GB">
            <a:latin typeface="Arial" panose="020B0604020202020204" pitchFamily="34" charset="0"/>
            <a:cs typeface="Arial" panose="020B0604020202020204" pitchFamily="34" charset="0"/>
          </a:endParaRPr>
        </a:p>
      </dgm:t>
    </dgm:pt>
    <dgm:pt modelId="{44FBA11A-2CAE-4FB2-9668-FF7275A7AF56}">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Make friends</a:t>
          </a:r>
          <a:r>
            <a:rPr lang="en-GB">
              <a:latin typeface="Arial" panose="020B0604020202020204" pitchFamily="34" charset="0"/>
              <a:cs typeface="Arial" panose="020B0604020202020204" pitchFamily="34" charset="0"/>
            </a:rPr>
            <a:t>: Befriending services and social groups.</a:t>
          </a:r>
          <a:endParaRPr lang="en-GB" dirty="0">
            <a:latin typeface="Arial" panose="020B0604020202020204" pitchFamily="34" charset="0"/>
            <a:cs typeface="Arial" panose="020B0604020202020204" pitchFamily="34" charset="0"/>
          </a:endParaRPr>
        </a:p>
      </dgm:t>
    </dgm:pt>
    <dgm:pt modelId="{1DBE4568-268E-43D3-B0E2-BCDE2AFD4C6A}" type="parTrans" cxnId="{F78C3857-620B-44B1-84B6-404C8270B58A}">
      <dgm:prSet/>
      <dgm:spPr/>
      <dgm:t>
        <a:bodyPr/>
        <a:lstStyle/>
        <a:p>
          <a:endParaRPr lang="en-GB">
            <a:latin typeface="Arial" panose="020B0604020202020204" pitchFamily="34" charset="0"/>
            <a:cs typeface="Arial" panose="020B0604020202020204" pitchFamily="34" charset="0"/>
          </a:endParaRPr>
        </a:p>
      </dgm:t>
    </dgm:pt>
    <dgm:pt modelId="{FCDDC1B4-A712-4523-A642-3692FAA316A7}" type="sibTrans" cxnId="{F78C3857-620B-44B1-84B6-404C8270B58A}">
      <dgm:prSet/>
      <dgm:spPr/>
      <dgm:t>
        <a:bodyPr/>
        <a:lstStyle/>
        <a:p>
          <a:endParaRPr lang="en-GB">
            <a:latin typeface="Arial" panose="020B0604020202020204" pitchFamily="34" charset="0"/>
            <a:cs typeface="Arial" panose="020B0604020202020204" pitchFamily="34" charset="0"/>
          </a:endParaRPr>
        </a:p>
      </dgm:t>
    </dgm:pt>
    <dgm:pt modelId="{BF2A933E-A618-409E-BF3D-0F78A289185F}">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Join in</a:t>
          </a:r>
          <a:r>
            <a:rPr lang="en-GB">
              <a:latin typeface="Arial" panose="020B0604020202020204" pitchFamily="34" charset="0"/>
              <a:cs typeface="Arial" panose="020B0604020202020204" pitchFamily="34" charset="0"/>
            </a:rPr>
            <a:t>: Places where older people can meet, chat, and do activities.</a:t>
          </a:r>
        </a:p>
      </dgm:t>
    </dgm:pt>
    <dgm:pt modelId="{A43B0B49-2061-4345-8746-A619EF2C6FD8}" type="parTrans" cxnId="{D6DBD895-7C32-405B-B8B0-A45744E2476B}">
      <dgm:prSet/>
      <dgm:spPr/>
      <dgm:t>
        <a:bodyPr/>
        <a:lstStyle/>
        <a:p>
          <a:endParaRPr lang="en-GB">
            <a:latin typeface="Arial" panose="020B0604020202020204" pitchFamily="34" charset="0"/>
            <a:cs typeface="Arial" panose="020B0604020202020204" pitchFamily="34" charset="0"/>
          </a:endParaRPr>
        </a:p>
      </dgm:t>
    </dgm:pt>
    <dgm:pt modelId="{0115543B-E857-4246-9A14-AB296C6CAFC7}" type="sibTrans" cxnId="{D6DBD895-7C32-405B-B8B0-A45744E2476B}">
      <dgm:prSet/>
      <dgm:spPr/>
      <dgm:t>
        <a:bodyPr/>
        <a:lstStyle/>
        <a:p>
          <a:endParaRPr lang="en-GB">
            <a:latin typeface="Arial" panose="020B0604020202020204" pitchFamily="34" charset="0"/>
            <a:cs typeface="Arial" panose="020B0604020202020204" pitchFamily="34" charset="0"/>
          </a:endParaRPr>
        </a:p>
      </dgm:t>
    </dgm:pt>
    <dgm:pt modelId="{35E022FB-2D9B-4668-AB2D-420DF9751070}">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Fight loneliness</a:t>
          </a:r>
          <a:r>
            <a:rPr lang="en-GB">
              <a:latin typeface="Arial" panose="020B0604020202020204" pitchFamily="34" charset="0"/>
              <a:cs typeface="Arial" panose="020B0604020202020204" pitchFamily="34" charset="0"/>
            </a:rPr>
            <a:t>: Help people feel connected and part of the community.</a:t>
          </a:r>
          <a:endParaRPr lang="en-GB" dirty="0">
            <a:latin typeface="Arial" panose="020B0604020202020204" pitchFamily="34" charset="0"/>
            <a:cs typeface="Arial" panose="020B0604020202020204" pitchFamily="34" charset="0"/>
          </a:endParaRPr>
        </a:p>
      </dgm:t>
    </dgm:pt>
    <dgm:pt modelId="{4B42ABA9-FD01-4960-9CA5-033F6EBA7088}" type="parTrans" cxnId="{485D23E2-66C5-4AB1-8067-3D1401409DE9}">
      <dgm:prSet/>
      <dgm:spPr/>
      <dgm:t>
        <a:bodyPr/>
        <a:lstStyle/>
        <a:p>
          <a:endParaRPr lang="en-GB">
            <a:latin typeface="Arial" panose="020B0604020202020204" pitchFamily="34" charset="0"/>
            <a:cs typeface="Arial" panose="020B0604020202020204" pitchFamily="34" charset="0"/>
          </a:endParaRPr>
        </a:p>
      </dgm:t>
    </dgm:pt>
    <dgm:pt modelId="{9C57913A-364E-4EC6-8EC5-141BD9107097}" type="sibTrans" cxnId="{485D23E2-66C5-4AB1-8067-3D1401409DE9}">
      <dgm:prSet/>
      <dgm:spPr/>
      <dgm:t>
        <a:bodyPr/>
        <a:lstStyle/>
        <a:p>
          <a:endParaRPr lang="en-GB">
            <a:latin typeface="Arial" panose="020B0604020202020204" pitchFamily="34" charset="0"/>
            <a:cs typeface="Arial" panose="020B0604020202020204" pitchFamily="34" charset="0"/>
          </a:endParaRPr>
        </a:p>
      </dgm:t>
    </dgm:pt>
    <dgm:pt modelId="{5238B556-1C3F-467D-A786-B92A0A524772}">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Volunteering: </a:t>
          </a:r>
          <a:r>
            <a:rPr lang="en-GB" b="0">
              <a:latin typeface="Arial" panose="020B0604020202020204" pitchFamily="34" charset="0"/>
              <a:cs typeface="Arial" panose="020B0604020202020204" pitchFamily="34" charset="0"/>
            </a:rPr>
            <a:t>Helping people have a sense of purpose and improve confidence.  </a:t>
          </a:r>
          <a:endParaRPr lang="en-GB" b="0" dirty="0">
            <a:latin typeface="Arial" panose="020B0604020202020204" pitchFamily="34" charset="0"/>
            <a:cs typeface="Arial" panose="020B0604020202020204" pitchFamily="34" charset="0"/>
          </a:endParaRPr>
        </a:p>
      </dgm:t>
    </dgm:pt>
    <dgm:pt modelId="{8B83D656-14DB-4BF1-8DC8-599BEE27D73B}" type="parTrans" cxnId="{48D3F882-8856-4724-A1EC-C52FA79012E1}">
      <dgm:prSet/>
      <dgm:spPr/>
      <dgm:t>
        <a:bodyPr/>
        <a:lstStyle/>
        <a:p>
          <a:endParaRPr lang="en-GB"/>
        </a:p>
      </dgm:t>
    </dgm:pt>
    <dgm:pt modelId="{A5F7C001-9DD0-4859-B1EE-C154262BE106}" type="sibTrans" cxnId="{48D3F882-8856-4724-A1EC-C52FA79012E1}">
      <dgm:prSet/>
      <dgm:spPr/>
      <dgm:t>
        <a:bodyPr/>
        <a:lstStyle/>
        <a:p>
          <a:endParaRPr lang="en-GB"/>
        </a:p>
      </dgm:t>
    </dgm:pt>
    <dgm:pt modelId="{E60C86F1-8F74-40D0-B125-186A0F856EE3}">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Address peoples emotional, spiritual and psychological needs </a:t>
          </a:r>
        </a:p>
      </dgm:t>
    </dgm:pt>
    <dgm:pt modelId="{7F72057B-7A70-44D1-A0A8-7E644E4FE5E1}" type="parTrans" cxnId="{27615A2E-7C76-43C6-9BA6-C822451CD981}">
      <dgm:prSet/>
      <dgm:spPr/>
      <dgm:t>
        <a:bodyPr/>
        <a:lstStyle/>
        <a:p>
          <a:endParaRPr lang="en-GB"/>
        </a:p>
      </dgm:t>
    </dgm:pt>
    <dgm:pt modelId="{49F01CA9-6579-41FE-A178-91058CC38436}" type="sibTrans" cxnId="{27615A2E-7C76-43C6-9BA6-C822451CD981}">
      <dgm:prSet/>
      <dgm:spPr/>
      <dgm:t>
        <a:bodyPr/>
        <a:lstStyle/>
        <a:p>
          <a:endParaRPr lang="en-GB"/>
        </a:p>
      </dgm:t>
    </dgm:pt>
    <dgm:pt modelId="{3567D6B4-EFD7-4EFE-8160-C9A28E1E138F}">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Check for bereavement support needs </a:t>
          </a:r>
          <a:endParaRPr lang="en-GB" dirty="0">
            <a:latin typeface="Arial" panose="020B0604020202020204" pitchFamily="34" charset="0"/>
            <a:cs typeface="Arial" panose="020B0604020202020204" pitchFamily="34" charset="0"/>
          </a:endParaRPr>
        </a:p>
      </dgm:t>
    </dgm:pt>
    <dgm:pt modelId="{F0B13821-26B5-42FF-B742-A33FB0708435}" type="parTrans" cxnId="{319BDCC3-B75D-4A3F-93C5-AB859BEF92BD}">
      <dgm:prSet/>
      <dgm:spPr/>
      <dgm:t>
        <a:bodyPr/>
        <a:lstStyle/>
        <a:p>
          <a:endParaRPr lang="en-GB"/>
        </a:p>
      </dgm:t>
    </dgm:pt>
    <dgm:pt modelId="{02A481AA-D5CB-420E-B6EA-68EDE31F0987}" type="sibTrans" cxnId="{319BDCC3-B75D-4A3F-93C5-AB859BEF92BD}">
      <dgm:prSet/>
      <dgm:spPr/>
      <dgm:t>
        <a:bodyPr/>
        <a:lstStyle/>
        <a:p>
          <a:endParaRPr lang="en-GB"/>
        </a:p>
      </dgm:t>
    </dgm:pt>
    <dgm:pt modelId="{4F725ED6-BEF5-4383-A524-CA0CDB4C998C}">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Access to knowledge and learning </a:t>
          </a:r>
          <a:endParaRPr lang="en-GB" dirty="0">
            <a:latin typeface="Arial" panose="020B0604020202020204" pitchFamily="34" charset="0"/>
            <a:cs typeface="Arial" panose="020B0604020202020204" pitchFamily="34" charset="0"/>
          </a:endParaRPr>
        </a:p>
      </dgm:t>
    </dgm:pt>
    <dgm:pt modelId="{0FB1F098-58F6-4FAC-AAE0-5C9124D29429}" type="parTrans" cxnId="{BB1F8725-DC51-4104-980B-10A42B5BC479}">
      <dgm:prSet/>
      <dgm:spPr/>
      <dgm:t>
        <a:bodyPr/>
        <a:lstStyle/>
        <a:p>
          <a:endParaRPr lang="en-GB"/>
        </a:p>
      </dgm:t>
    </dgm:pt>
    <dgm:pt modelId="{BB0BFF54-1216-46B6-A8C4-2357CEA807BF}" type="sibTrans" cxnId="{BB1F8725-DC51-4104-980B-10A42B5BC479}">
      <dgm:prSet/>
      <dgm:spPr/>
      <dgm:t>
        <a:bodyPr/>
        <a:lstStyle/>
        <a:p>
          <a:endParaRPr lang="en-GB"/>
        </a:p>
      </dgm:t>
    </dgm:pt>
    <dgm:pt modelId="{6F1BED62-ABC6-4CC1-9865-393716E6CEB9}">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Digital and Health literacy support</a:t>
          </a:r>
          <a:endParaRPr lang="en-GB" dirty="0">
            <a:latin typeface="Arial" panose="020B0604020202020204" pitchFamily="34" charset="0"/>
            <a:cs typeface="Arial" panose="020B0604020202020204" pitchFamily="34" charset="0"/>
          </a:endParaRPr>
        </a:p>
      </dgm:t>
    </dgm:pt>
    <dgm:pt modelId="{91C2BAEC-3289-403E-BBEF-B1BF7D55C900}" type="parTrans" cxnId="{0F7B5ED8-72D3-4EC3-9CB5-BDEE3EAC79F9}">
      <dgm:prSet/>
      <dgm:spPr/>
      <dgm:t>
        <a:bodyPr/>
        <a:lstStyle/>
        <a:p>
          <a:endParaRPr lang="en-GB"/>
        </a:p>
      </dgm:t>
    </dgm:pt>
    <dgm:pt modelId="{E4D297E7-39F4-4027-8963-864B60F8C99C}" type="sibTrans" cxnId="{0F7B5ED8-72D3-4EC3-9CB5-BDEE3EAC79F9}">
      <dgm:prSet/>
      <dgm:spPr/>
      <dgm:t>
        <a:bodyPr/>
        <a:lstStyle/>
        <a:p>
          <a:endParaRPr lang="en-GB"/>
        </a:p>
      </dgm:t>
    </dgm:pt>
    <dgm:pt modelId="{C01176E0-6293-4688-8F57-13BB7B989CC7}">
      <dgm:prSe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Look after your mental health needs: </a:t>
          </a:r>
          <a:r>
            <a:rPr lang="en-GB" b="0">
              <a:latin typeface="Arial" panose="020B0604020202020204" pitchFamily="34" charset="0"/>
              <a:cs typeface="Arial" panose="020B0604020202020204" pitchFamily="34" charset="0"/>
            </a:rPr>
            <a:t>Reduce stigma of mental health and enhance awareness</a:t>
          </a:r>
          <a:endParaRPr lang="en-GB" b="0" dirty="0">
            <a:latin typeface="Arial" panose="020B0604020202020204" pitchFamily="34" charset="0"/>
            <a:cs typeface="Arial" panose="020B0604020202020204" pitchFamily="34" charset="0"/>
          </a:endParaRPr>
        </a:p>
      </dgm:t>
    </dgm:pt>
    <dgm:pt modelId="{F5902163-EE02-440F-B404-4CFFBFFDB1B8}" type="parTrans" cxnId="{C2AC3817-8345-433B-AE95-A67CED865A19}">
      <dgm:prSet/>
      <dgm:spPr/>
      <dgm:t>
        <a:bodyPr/>
        <a:lstStyle/>
        <a:p>
          <a:endParaRPr lang="en-GB"/>
        </a:p>
      </dgm:t>
    </dgm:pt>
    <dgm:pt modelId="{12B96F9C-A52D-4877-9B85-5E429907EA89}" type="sibTrans" cxnId="{C2AC3817-8345-433B-AE95-A67CED865A19}">
      <dgm:prSet/>
      <dgm:spPr/>
      <dgm:t>
        <a:bodyPr/>
        <a:lstStyle/>
        <a:p>
          <a:endParaRPr lang="en-GB"/>
        </a:p>
      </dgm:t>
    </dgm:pt>
    <dgm:pt modelId="{15880F28-CA4C-45F3-86B8-DD60CD248919}">
      <dgm:prSet phldrT="[Text]"/>
      <dgm:spPr/>
      <dgm:t>
        <a:bodyPr/>
        <a:lstStyle/>
        <a:p>
          <a:pPr>
            <a:buSzPts val="1000"/>
            <a:buFont typeface="Symbol" panose="05050102010706020507" pitchFamily="18" charset="2"/>
            <a:buChar char=""/>
          </a:pPr>
          <a:r>
            <a:rPr lang="en-GB" b="1">
              <a:latin typeface="Arial" panose="020B0604020202020204" pitchFamily="34" charset="0"/>
              <a:cs typeface="Arial" panose="020B0604020202020204" pitchFamily="34" charset="0"/>
            </a:rPr>
            <a:t>Specific checks: </a:t>
          </a:r>
          <a:r>
            <a:rPr lang="en-GB">
              <a:latin typeface="Arial" panose="020B0604020202020204" pitchFamily="34" charset="0"/>
              <a:cs typeface="Arial" panose="020B0604020202020204" pitchFamily="34" charset="0"/>
            </a:rPr>
            <a:t>Encourage and support national screening programmes are used and accessible e.g. breast, bowel, prostate</a:t>
          </a:r>
          <a:endParaRPr lang="en-GB" dirty="0">
            <a:latin typeface="Arial" panose="020B0604020202020204" pitchFamily="34" charset="0"/>
            <a:cs typeface="Arial" panose="020B0604020202020204" pitchFamily="34" charset="0"/>
          </a:endParaRPr>
        </a:p>
      </dgm:t>
    </dgm:pt>
    <dgm:pt modelId="{22FC57D0-A05B-4D7B-9CBE-8D6CF7B2EF05}" type="parTrans" cxnId="{1F4C3F9D-FAB1-46ED-9A76-0F29E42528B3}">
      <dgm:prSet/>
      <dgm:spPr/>
      <dgm:t>
        <a:bodyPr/>
        <a:lstStyle/>
        <a:p>
          <a:endParaRPr lang="en-GB"/>
        </a:p>
      </dgm:t>
    </dgm:pt>
    <dgm:pt modelId="{0880F558-2256-4BA2-846A-7BEBBD22602F}" type="sibTrans" cxnId="{1F4C3F9D-FAB1-46ED-9A76-0F29E42528B3}">
      <dgm:prSet/>
      <dgm:spPr/>
      <dgm:t>
        <a:bodyPr/>
        <a:lstStyle/>
        <a:p>
          <a:endParaRPr lang="en-GB"/>
        </a:p>
      </dgm:t>
    </dgm:pt>
    <dgm:pt modelId="{BA1DF57F-3F84-4489-A869-11D47638BAAF}">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Support for carers </a:t>
          </a:r>
          <a:endParaRPr lang="en-GB" dirty="0">
            <a:latin typeface="Arial" panose="020B0604020202020204" pitchFamily="34" charset="0"/>
            <a:cs typeface="Arial" panose="020B0604020202020204" pitchFamily="34" charset="0"/>
          </a:endParaRPr>
        </a:p>
      </dgm:t>
    </dgm:pt>
    <dgm:pt modelId="{2E61106D-F446-4FC9-BF11-CA04B63C7CCB}" type="parTrans" cxnId="{721EBB2C-6DE3-4503-8FD9-12C071B835CE}">
      <dgm:prSet/>
      <dgm:spPr/>
      <dgm:t>
        <a:bodyPr/>
        <a:lstStyle/>
        <a:p>
          <a:endParaRPr lang="en-GB"/>
        </a:p>
      </dgm:t>
    </dgm:pt>
    <dgm:pt modelId="{CA7741C6-7EE6-4D95-A99A-A204E5B104FF}" type="sibTrans" cxnId="{721EBB2C-6DE3-4503-8FD9-12C071B835CE}">
      <dgm:prSet/>
      <dgm:spPr/>
      <dgm:t>
        <a:bodyPr/>
        <a:lstStyle/>
        <a:p>
          <a:endParaRPr lang="en-GB"/>
        </a:p>
      </dgm:t>
    </dgm:pt>
    <dgm:pt modelId="{356A0C53-1BE3-4B03-BF18-BB58615A5124}" type="pres">
      <dgm:prSet presAssocID="{2C3350A1-C2F4-4702-A1D0-402E6E91A5A3}" presName="Name0" presStyleCnt="0">
        <dgm:presLayoutVars>
          <dgm:dir/>
          <dgm:animLvl val="lvl"/>
          <dgm:resizeHandles val="exact"/>
        </dgm:presLayoutVars>
      </dgm:prSet>
      <dgm:spPr/>
    </dgm:pt>
    <dgm:pt modelId="{FE064D07-32B3-4D2A-9E61-3D9405D18E7E}" type="pres">
      <dgm:prSet presAssocID="{C696DB70-4EB8-4644-9557-3A1022114593}" presName="composite" presStyleCnt="0"/>
      <dgm:spPr/>
    </dgm:pt>
    <dgm:pt modelId="{FAFEF03B-0CD3-4BA3-AD63-94BA3FAA5C96}" type="pres">
      <dgm:prSet presAssocID="{C696DB70-4EB8-4644-9557-3A1022114593}" presName="parTx" presStyleLbl="alignNode1" presStyleIdx="0" presStyleCnt="4">
        <dgm:presLayoutVars>
          <dgm:chMax val="0"/>
          <dgm:chPref val="0"/>
          <dgm:bulletEnabled val="1"/>
        </dgm:presLayoutVars>
      </dgm:prSet>
      <dgm:spPr/>
    </dgm:pt>
    <dgm:pt modelId="{D1ADBE47-C267-40B4-9F9D-16B78F9A9F8B}" type="pres">
      <dgm:prSet presAssocID="{C696DB70-4EB8-4644-9557-3A1022114593}" presName="desTx" presStyleLbl="alignAccFollowNode1" presStyleIdx="0" presStyleCnt="4">
        <dgm:presLayoutVars>
          <dgm:bulletEnabled val="1"/>
        </dgm:presLayoutVars>
      </dgm:prSet>
      <dgm:spPr/>
    </dgm:pt>
    <dgm:pt modelId="{BC7C5392-AF26-4D84-8987-A85FA5E28939}" type="pres">
      <dgm:prSet presAssocID="{4FE0F583-779B-48B2-8173-069B6891452F}" presName="space" presStyleCnt="0"/>
      <dgm:spPr/>
    </dgm:pt>
    <dgm:pt modelId="{FE90A999-DB52-4B98-9060-731C55A0F031}" type="pres">
      <dgm:prSet presAssocID="{73232343-B431-4927-80EC-6E1E46F524CD}" presName="composite" presStyleCnt="0"/>
      <dgm:spPr/>
    </dgm:pt>
    <dgm:pt modelId="{9AC64C1C-91F6-496B-8173-E5C146BFD988}" type="pres">
      <dgm:prSet presAssocID="{73232343-B431-4927-80EC-6E1E46F524CD}" presName="parTx" presStyleLbl="alignNode1" presStyleIdx="1" presStyleCnt="4">
        <dgm:presLayoutVars>
          <dgm:chMax val="0"/>
          <dgm:chPref val="0"/>
          <dgm:bulletEnabled val="1"/>
        </dgm:presLayoutVars>
      </dgm:prSet>
      <dgm:spPr/>
    </dgm:pt>
    <dgm:pt modelId="{64107B9D-38B4-4C05-B648-BB79956C561B}" type="pres">
      <dgm:prSet presAssocID="{73232343-B431-4927-80EC-6E1E46F524CD}" presName="desTx" presStyleLbl="alignAccFollowNode1" presStyleIdx="1" presStyleCnt="4">
        <dgm:presLayoutVars>
          <dgm:bulletEnabled val="1"/>
        </dgm:presLayoutVars>
      </dgm:prSet>
      <dgm:spPr/>
    </dgm:pt>
    <dgm:pt modelId="{51BE5EE6-56C5-495D-BE06-37C3FDDE3467}" type="pres">
      <dgm:prSet presAssocID="{A9258038-3FD9-41CF-82E0-6D687691F485}" presName="space" presStyleCnt="0"/>
      <dgm:spPr/>
    </dgm:pt>
    <dgm:pt modelId="{5156744A-24C4-47B3-A826-21C940F53949}" type="pres">
      <dgm:prSet presAssocID="{88CF261B-C30F-4C6D-ACA4-9B8D900E823E}" presName="composite" presStyleCnt="0"/>
      <dgm:spPr/>
    </dgm:pt>
    <dgm:pt modelId="{79C33F71-AC80-4DD9-AE09-ECA3BC66A628}" type="pres">
      <dgm:prSet presAssocID="{88CF261B-C30F-4C6D-ACA4-9B8D900E823E}" presName="parTx" presStyleLbl="alignNode1" presStyleIdx="2" presStyleCnt="4">
        <dgm:presLayoutVars>
          <dgm:chMax val="0"/>
          <dgm:chPref val="0"/>
          <dgm:bulletEnabled val="1"/>
        </dgm:presLayoutVars>
      </dgm:prSet>
      <dgm:spPr/>
    </dgm:pt>
    <dgm:pt modelId="{FCB49A69-474E-435C-BADA-753EE0986C8C}" type="pres">
      <dgm:prSet presAssocID="{88CF261B-C30F-4C6D-ACA4-9B8D900E823E}" presName="desTx" presStyleLbl="alignAccFollowNode1" presStyleIdx="2" presStyleCnt="4">
        <dgm:presLayoutVars>
          <dgm:bulletEnabled val="1"/>
        </dgm:presLayoutVars>
      </dgm:prSet>
      <dgm:spPr/>
    </dgm:pt>
    <dgm:pt modelId="{D531C0EB-C569-4485-B1BD-5A7A708DAFBB}" type="pres">
      <dgm:prSet presAssocID="{97BA908B-C264-4F88-92D9-70F46B5833DE}" presName="space" presStyleCnt="0"/>
      <dgm:spPr/>
    </dgm:pt>
    <dgm:pt modelId="{1B2A8B08-540F-462D-BC62-D8F77EB6C3A3}" type="pres">
      <dgm:prSet presAssocID="{A31810C5-B703-4D15-A432-5A5F084A1ED4}" presName="composite" presStyleCnt="0"/>
      <dgm:spPr/>
    </dgm:pt>
    <dgm:pt modelId="{4D25A80B-36E7-49D1-9165-2399E48CA7FE}" type="pres">
      <dgm:prSet presAssocID="{A31810C5-B703-4D15-A432-5A5F084A1ED4}" presName="parTx" presStyleLbl="alignNode1" presStyleIdx="3" presStyleCnt="4">
        <dgm:presLayoutVars>
          <dgm:chMax val="0"/>
          <dgm:chPref val="0"/>
          <dgm:bulletEnabled val="1"/>
        </dgm:presLayoutVars>
      </dgm:prSet>
      <dgm:spPr/>
    </dgm:pt>
    <dgm:pt modelId="{4E0B3ECD-C4CC-46E9-9A05-AD9619A7EA29}" type="pres">
      <dgm:prSet presAssocID="{A31810C5-B703-4D15-A432-5A5F084A1ED4}" presName="desTx" presStyleLbl="alignAccFollowNode1" presStyleIdx="3" presStyleCnt="4">
        <dgm:presLayoutVars>
          <dgm:bulletEnabled val="1"/>
        </dgm:presLayoutVars>
      </dgm:prSet>
      <dgm:spPr/>
    </dgm:pt>
  </dgm:ptLst>
  <dgm:cxnLst>
    <dgm:cxn modelId="{BF25E110-8987-4DA3-8923-C9EAF507799C}" srcId="{2C3350A1-C2F4-4702-A1D0-402E6E91A5A3}" destId="{73232343-B431-4927-80EC-6E1E46F524CD}" srcOrd="1" destOrd="0" parTransId="{7ABE0B4E-6D4B-43A4-BBB3-2D93EFC748A4}" sibTransId="{A9258038-3FD9-41CF-82E0-6D687691F485}"/>
    <dgm:cxn modelId="{8D483C13-7815-4F84-8891-5AB371255FFB}" srcId="{0E3AC696-5FC0-45A9-A999-4291D14B09D7}" destId="{46EE6DD8-DA03-4419-B497-AA3BB564ACE3}" srcOrd="4" destOrd="0" parTransId="{EF42C300-87A0-4A6C-9B34-D07EC6371752}" sibTransId="{3CA62DE1-958D-42DA-BDE3-7CCE7F6D0599}"/>
    <dgm:cxn modelId="{C2AC3817-8345-433B-AE95-A67CED865A19}" srcId="{C696DB70-4EB8-4644-9557-3A1022114593}" destId="{C01176E0-6293-4688-8F57-13BB7B989CC7}" srcOrd="4" destOrd="0" parTransId="{F5902163-EE02-440F-B404-4CFFBFFDB1B8}" sibTransId="{12B96F9C-A52D-4877-9B85-5E429907EA89}"/>
    <dgm:cxn modelId="{414C5217-7442-444F-9471-75F330AAA725}" srcId="{C696DB70-4EB8-4644-9557-3A1022114593}" destId="{D10F2D8B-09D0-49E3-B7B3-EA366B94DB64}" srcOrd="3" destOrd="0" parTransId="{FDAFA7AC-0F34-4DFD-843C-1F7286B3D0E6}" sibTransId="{909911E4-BFC3-4369-A5A7-9BF62A2C334F}"/>
    <dgm:cxn modelId="{91AA5A1A-8A4C-45A5-A0B5-678962452306}" srcId="{2C3350A1-C2F4-4702-A1D0-402E6E91A5A3}" destId="{88CF261B-C30F-4C6D-ACA4-9B8D900E823E}" srcOrd="2" destOrd="0" parTransId="{F11B98BF-A11E-4AAD-A4E5-9C81A8018CD5}" sibTransId="{97BA908B-C264-4F88-92D9-70F46B5833DE}"/>
    <dgm:cxn modelId="{BB1F8725-DC51-4104-980B-10A42B5BC479}" srcId="{0E3AC696-5FC0-45A9-A999-4291D14B09D7}" destId="{4F725ED6-BEF5-4383-A524-CA0CDB4C998C}" srcOrd="7" destOrd="0" parTransId="{0FB1F098-58F6-4FAC-AAE0-5C9124D29429}" sibTransId="{BB0BFF54-1216-46B6-A8C4-2357CEA807BF}"/>
    <dgm:cxn modelId="{44D5D826-306D-4799-A37D-6B836D4953C9}" srcId="{73232343-B431-4927-80EC-6E1E46F524CD}" destId="{17431FC5-F118-47F2-B868-B42EB4BAF87E}" srcOrd="3" destOrd="0" parTransId="{839AC0B4-9BA6-414D-99ED-1BA04885330F}" sibTransId="{CCBD14AC-960F-4A3C-8A35-2DC3DC6603C7}"/>
    <dgm:cxn modelId="{AF1DD328-1EE0-41D7-BA98-62E9988BEA15}" type="presOf" srcId="{A31810C5-B703-4D15-A432-5A5F084A1ED4}" destId="{4D25A80B-36E7-49D1-9165-2399E48CA7FE}" srcOrd="0" destOrd="0" presId="urn:microsoft.com/office/officeart/2005/8/layout/hList1"/>
    <dgm:cxn modelId="{D5EA3A29-E70B-45F7-90AC-3B465C1F2903}" type="presOf" srcId="{C01176E0-6293-4688-8F57-13BB7B989CC7}" destId="{D1ADBE47-C267-40B4-9F9D-16B78F9A9F8B}" srcOrd="0" destOrd="4" presId="urn:microsoft.com/office/officeart/2005/8/layout/hList1"/>
    <dgm:cxn modelId="{721EBB2C-6DE3-4503-8FD9-12C071B835CE}" srcId="{0E3AC696-5FC0-45A9-A999-4291D14B09D7}" destId="{BA1DF57F-3F84-4489-A869-11D47638BAAF}" srcOrd="9" destOrd="0" parTransId="{2E61106D-F446-4FC9-BF11-CA04B63C7CCB}" sibTransId="{CA7741C6-7EE6-4D95-A99A-A204E5B104FF}"/>
    <dgm:cxn modelId="{669A0D2D-9705-4E3D-BD78-C1EDD227FBCF}" type="presOf" srcId="{AFF20FC4-DB6A-4BDD-8B1F-A6AB0F248315}" destId="{FCB49A69-474E-435C-BADA-753EE0986C8C}" srcOrd="0" destOrd="4" presId="urn:microsoft.com/office/officeart/2005/8/layout/hList1"/>
    <dgm:cxn modelId="{E53C582D-68F2-49D7-AFB1-FC9B3A90CE34}" type="presOf" srcId="{44FBA11A-2CAE-4FB2-9668-FF7275A7AF56}" destId="{4E0B3ECD-C4CC-46E9-9A05-AD9619A7EA29}" srcOrd="0" destOrd="0" presId="urn:microsoft.com/office/officeart/2005/8/layout/hList1"/>
    <dgm:cxn modelId="{462F052E-23F4-477A-AEFE-0BE711DD8105}" type="presOf" srcId="{BCE4E5AC-17D3-45D9-960D-1CA931DC9072}" destId="{D1ADBE47-C267-40B4-9F9D-16B78F9A9F8B}" srcOrd="0" destOrd="0" presId="urn:microsoft.com/office/officeart/2005/8/layout/hList1"/>
    <dgm:cxn modelId="{27615A2E-7C76-43C6-9BA6-C822451CD981}" srcId="{0E3AC696-5FC0-45A9-A999-4291D14B09D7}" destId="{E60C86F1-8F74-40D0-B125-186A0F856EE3}" srcOrd="5" destOrd="0" parTransId="{7F72057B-7A70-44D1-A0A8-7E644E4FE5E1}" sibTransId="{49F01CA9-6579-41FE-A178-91058CC38436}"/>
    <dgm:cxn modelId="{C6BAA62F-6061-4EA8-9D5A-E2041BDCFFC6}" type="presOf" srcId="{17431FC5-F118-47F2-B868-B42EB4BAF87E}" destId="{64107B9D-38B4-4C05-B648-BB79956C561B}" srcOrd="0" destOrd="3" presId="urn:microsoft.com/office/officeart/2005/8/layout/hList1"/>
    <dgm:cxn modelId="{B1635E33-7477-4B18-91C0-C8AA749BE842}" type="presOf" srcId="{8FAD5398-35ED-49E4-9F6D-231308A36D4F}" destId="{FCB49A69-474E-435C-BADA-753EE0986C8C}" srcOrd="0" destOrd="3" presId="urn:microsoft.com/office/officeart/2005/8/layout/hList1"/>
    <dgm:cxn modelId="{3B2E1F3B-6C75-446D-BF06-0FDB2461881B}" srcId="{73232343-B431-4927-80EC-6E1E46F524CD}" destId="{8460CEF6-578D-4657-A09D-162BEB8E9B9A}" srcOrd="0" destOrd="0" parTransId="{69FC3961-10B1-4FB8-AAB5-305CC4289B80}" sibTransId="{0ACD2700-D2FA-43D5-9284-EB927C44561D}"/>
    <dgm:cxn modelId="{890AB83C-041B-4184-B7E3-41FBC9B4CAB6}" type="presOf" srcId="{46EE6DD8-DA03-4419-B497-AA3BB564ACE3}" destId="{FCB49A69-474E-435C-BADA-753EE0986C8C}" srcOrd="0" destOrd="5" presId="urn:microsoft.com/office/officeart/2005/8/layout/hList1"/>
    <dgm:cxn modelId="{AA412A5C-D4B8-4799-83FC-3899F76C61EE}" type="presOf" srcId="{6F1BED62-ABC6-4CC1-9865-393716E6CEB9}" destId="{FCB49A69-474E-435C-BADA-753EE0986C8C}" srcOrd="0" destOrd="9" presId="urn:microsoft.com/office/officeart/2005/8/layout/hList1"/>
    <dgm:cxn modelId="{D48D465F-EFEC-423A-93A5-AADAD3ADFB10}" srcId="{C696DB70-4EB8-4644-9557-3A1022114593}" destId="{BCE4E5AC-17D3-45D9-960D-1CA931DC9072}" srcOrd="0" destOrd="0" parTransId="{5EACE9CD-B05A-4DC5-91D9-71A9A1884B5B}" sibTransId="{E33C5416-537D-4A3F-84AA-06B29FA261BF}"/>
    <dgm:cxn modelId="{29F3B35F-2F5D-4D39-AD08-B8C719CDBCB0}" srcId="{0E3AC696-5FC0-45A9-A999-4291D14B09D7}" destId="{8FAD5398-35ED-49E4-9F6D-231308A36D4F}" srcOrd="2" destOrd="0" parTransId="{DA3ACF82-7847-4C15-A865-08B752E9FC95}" sibTransId="{AFAED01C-B0A5-4677-8D7A-E41C2A1C5C0F}"/>
    <dgm:cxn modelId="{B6695B43-2480-40E7-B5DE-65AE27628C58}" srcId="{2C3350A1-C2F4-4702-A1D0-402E6E91A5A3}" destId="{A31810C5-B703-4D15-A432-5A5F084A1ED4}" srcOrd="3" destOrd="0" parTransId="{DB13D889-2208-4AFB-8A7A-B203BA8AE7A9}" sibTransId="{F62BEE23-E2DE-4BF5-AB8D-5EEEBDE640A7}"/>
    <dgm:cxn modelId="{50686264-C01D-49A3-A4ED-DFBB128E27AD}" srcId="{73232343-B431-4927-80EC-6E1E46F524CD}" destId="{A3631431-485A-4473-8494-6B2C13989E15}" srcOrd="2" destOrd="0" parTransId="{76C0B96B-7DB1-4D70-B089-B1B4BBC8A452}" sibTransId="{7E63E94B-734F-4376-ABEA-9767B66D04BD}"/>
    <dgm:cxn modelId="{FFD33267-E766-4657-A153-EF31E1EDDE41}" type="presOf" srcId="{C696DB70-4EB8-4644-9557-3A1022114593}" destId="{FAFEF03B-0CD3-4BA3-AD63-94BA3FAA5C96}" srcOrd="0" destOrd="0" presId="urn:microsoft.com/office/officeart/2005/8/layout/hList1"/>
    <dgm:cxn modelId="{CF4C9247-D4C6-4C55-BB0D-3074D75DAA0C}" type="presOf" srcId="{5238B556-1C3F-467D-A786-B92A0A524772}" destId="{4E0B3ECD-C4CC-46E9-9A05-AD9619A7EA29}" srcOrd="0" destOrd="3" presId="urn:microsoft.com/office/officeart/2005/8/layout/hList1"/>
    <dgm:cxn modelId="{E836146A-09FB-4683-8E54-43DA973A6303}" type="presOf" srcId="{A3631431-485A-4473-8494-6B2C13989E15}" destId="{64107B9D-38B4-4C05-B648-BB79956C561B}" srcOrd="0" destOrd="2" presId="urn:microsoft.com/office/officeart/2005/8/layout/hList1"/>
    <dgm:cxn modelId="{0144CC4E-DCB4-4817-A8CC-B19A2679A4E0}" type="presOf" srcId="{E60C86F1-8F74-40D0-B125-186A0F856EE3}" destId="{FCB49A69-474E-435C-BADA-753EE0986C8C}" srcOrd="0" destOrd="6" presId="urn:microsoft.com/office/officeart/2005/8/layout/hList1"/>
    <dgm:cxn modelId="{F243E571-8CF6-48CE-BA88-486102B69AD9}" type="presOf" srcId="{BF2A933E-A618-409E-BF3D-0F78A289185F}" destId="{4E0B3ECD-C4CC-46E9-9A05-AD9619A7EA29}" srcOrd="0" destOrd="1" presId="urn:microsoft.com/office/officeart/2005/8/layout/hList1"/>
    <dgm:cxn modelId="{8D599072-2E48-4F45-8BAE-DB5294C89642}" type="presOf" srcId="{2EEC453B-8516-4086-AF58-02AF81D27A8D}" destId="{FCB49A69-474E-435C-BADA-753EE0986C8C}" srcOrd="0" destOrd="2" presId="urn:microsoft.com/office/officeart/2005/8/layout/hList1"/>
    <dgm:cxn modelId="{1CAD1975-3254-4E65-B9C9-23DABA328D6D}" srcId="{2C3350A1-C2F4-4702-A1D0-402E6E91A5A3}" destId="{C696DB70-4EB8-4644-9557-3A1022114593}" srcOrd="0" destOrd="0" parTransId="{450BFEDA-7161-4828-95DF-0DE1069AB76C}" sibTransId="{4FE0F583-779B-48B2-8173-069B6891452F}"/>
    <dgm:cxn modelId="{16B81457-0A31-4386-9603-687E509AC6A1}" type="presOf" srcId="{73232343-B431-4927-80EC-6E1E46F524CD}" destId="{9AC64C1C-91F6-496B-8173-E5C146BFD988}" srcOrd="0" destOrd="0" presId="urn:microsoft.com/office/officeart/2005/8/layout/hList1"/>
    <dgm:cxn modelId="{F78C3857-620B-44B1-84B6-404C8270B58A}" srcId="{A31810C5-B703-4D15-A432-5A5F084A1ED4}" destId="{44FBA11A-2CAE-4FB2-9668-FF7275A7AF56}" srcOrd="0" destOrd="0" parTransId="{1DBE4568-268E-43D3-B0E2-BCDE2AFD4C6A}" sibTransId="{FCDDC1B4-A712-4523-A642-3692FAA316A7}"/>
    <dgm:cxn modelId="{96FA7C77-6DCF-4231-B869-947E279CA48E}" type="presOf" srcId="{C20188F7-F9C3-452C-9E06-25A873052383}" destId="{FCB49A69-474E-435C-BADA-753EE0986C8C}" srcOrd="0" destOrd="1" presId="urn:microsoft.com/office/officeart/2005/8/layout/hList1"/>
    <dgm:cxn modelId="{48D3F882-8856-4724-A1EC-C52FA79012E1}" srcId="{A31810C5-B703-4D15-A432-5A5F084A1ED4}" destId="{5238B556-1C3F-467D-A786-B92A0A524772}" srcOrd="3" destOrd="0" parTransId="{8B83D656-14DB-4BF1-8DC8-599BEE27D73B}" sibTransId="{A5F7C001-9DD0-4859-B1EE-C154262BE106}"/>
    <dgm:cxn modelId="{DB419B87-99FA-4B23-A304-97AAE36A705B}" type="presOf" srcId="{4F725ED6-BEF5-4383-A524-CA0CDB4C998C}" destId="{FCB49A69-474E-435C-BADA-753EE0986C8C}" srcOrd="0" destOrd="8" presId="urn:microsoft.com/office/officeart/2005/8/layout/hList1"/>
    <dgm:cxn modelId="{EAB78488-38D4-4114-B720-8368C3FDD533}" type="presOf" srcId="{D10F2D8B-09D0-49E3-B7B3-EA366B94DB64}" destId="{D1ADBE47-C267-40B4-9F9D-16B78F9A9F8B}" srcOrd="0" destOrd="3" presId="urn:microsoft.com/office/officeart/2005/8/layout/hList1"/>
    <dgm:cxn modelId="{D6DBD895-7C32-405B-B8B0-A45744E2476B}" srcId="{A31810C5-B703-4D15-A432-5A5F084A1ED4}" destId="{BF2A933E-A618-409E-BF3D-0F78A289185F}" srcOrd="1" destOrd="0" parTransId="{A43B0B49-2061-4345-8746-A619EF2C6FD8}" sibTransId="{0115543B-E857-4246-9A14-AB296C6CAFC7}"/>
    <dgm:cxn modelId="{ED52BC97-934F-4C42-BBEC-3C7D231D186A}" srcId="{0E3AC696-5FC0-45A9-A999-4291D14B09D7}" destId="{AFF20FC4-DB6A-4BDD-8B1F-A6AB0F248315}" srcOrd="3" destOrd="0" parTransId="{13515123-2E91-4CD5-84C6-E4AB71A5F244}" sibTransId="{601F8923-5814-46D1-A35F-506A857414F7}"/>
    <dgm:cxn modelId="{1F4C3F9D-FAB1-46ED-9A76-0F29E42528B3}" srcId="{73232343-B431-4927-80EC-6E1E46F524CD}" destId="{15880F28-CA4C-45F3-86B8-DD60CD248919}" srcOrd="1" destOrd="0" parTransId="{22FC57D0-A05B-4D7B-9CBE-8D6CF7B2EF05}" sibTransId="{0880F558-2256-4BA2-846A-7BEBBD22602F}"/>
    <dgm:cxn modelId="{F2AA8B9D-CA80-488C-8488-409A065F4EC3}" srcId="{C696DB70-4EB8-4644-9557-3A1022114593}" destId="{D14E2AF4-C7EE-432B-B227-593CD152A542}" srcOrd="1" destOrd="0" parTransId="{223CD9B9-19B8-465E-842A-90D8B360C1DD}" sibTransId="{B78BF24D-CFC7-43E0-BF63-7B3DD31144E7}"/>
    <dgm:cxn modelId="{346B31A0-B1CF-4AB1-877E-139B9263E1A7}" srcId="{C696DB70-4EB8-4644-9557-3A1022114593}" destId="{0C8FF1E8-760E-44D8-964A-C4AA641580F3}" srcOrd="2" destOrd="0" parTransId="{05C2A999-89A5-4346-B2FE-E3A415BF9527}" sibTransId="{392183E2-D791-475E-871A-AB9682A5B8F4}"/>
    <dgm:cxn modelId="{42F8DAA0-8A65-42E0-BEF8-56F6B72D123C}" srcId="{73232343-B431-4927-80EC-6E1E46F524CD}" destId="{B4BF9D69-B83A-4D3D-841A-2B300027238A}" srcOrd="4" destOrd="0" parTransId="{76EF6C9D-4186-459C-863D-60292BA91148}" sibTransId="{930F608A-59AC-44FC-A331-78550DE6168D}"/>
    <dgm:cxn modelId="{88E6DAA3-D2E6-4AFE-8524-E151E653E4E4}" type="presOf" srcId="{BA1DF57F-3F84-4489-A869-11D47638BAAF}" destId="{FCB49A69-474E-435C-BADA-753EE0986C8C}" srcOrd="0" destOrd="10" presId="urn:microsoft.com/office/officeart/2005/8/layout/hList1"/>
    <dgm:cxn modelId="{0A1A8DA9-86CA-4E14-8A4D-3EA230147745}" type="presOf" srcId="{0C8FF1E8-760E-44D8-964A-C4AA641580F3}" destId="{D1ADBE47-C267-40B4-9F9D-16B78F9A9F8B}" srcOrd="0" destOrd="2" presId="urn:microsoft.com/office/officeart/2005/8/layout/hList1"/>
    <dgm:cxn modelId="{0B4020AC-332D-4F4B-A208-AD01B278F87D}" type="presOf" srcId="{15880F28-CA4C-45F3-86B8-DD60CD248919}" destId="{64107B9D-38B4-4C05-B648-BB79956C561B}" srcOrd="0" destOrd="1" presId="urn:microsoft.com/office/officeart/2005/8/layout/hList1"/>
    <dgm:cxn modelId="{8013B3BB-B4FE-4161-BCE0-487C75072D58}" type="presOf" srcId="{B4BF9D69-B83A-4D3D-841A-2B300027238A}" destId="{64107B9D-38B4-4C05-B648-BB79956C561B}" srcOrd="0" destOrd="4" presId="urn:microsoft.com/office/officeart/2005/8/layout/hList1"/>
    <dgm:cxn modelId="{AE160BBC-3435-4C83-B0B5-45E4A276429C}" type="presOf" srcId="{8460CEF6-578D-4657-A09D-162BEB8E9B9A}" destId="{64107B9D-38B4-4C05-B648-BB79956C561B}" srcOrd="0" destOrd="0" presId="urn:microsoft.com/office/officeart/2005/8/layout/hList1"/>
    <dgm:cxn modelId="{8F6898BE-3ACF-4C9F-BDE8-5C37D7416784}" type="presOf" srcId="{88CF261B-C30F-4C6D-ACA4-9B8D900E823E}" destId="{79C33F71-AC80-4DD9-AE09-ECA3BC66A628}" srcOrd="0" destOrd="0" presId="urn:microsoft.com/office/officeart/2005/8/layout/hList1"/>
    <dgm:cxn modelId="{3193B1C1-BE2F-4791-8708-3F521273F74F}" srcId="{0E3AC696-5FC0-45A9-A999-4291D14B09D7}" destId="{2EEC453B-8516-4086-AF58-02AF81D27A8D}" srcOrd="1" destOrd="0" parTransId="{E11D50C1-BF62-4CDA-9F83-D3F749334F8D}" sibTransId="{03B78E5D-7603-4611-908B-225A3B790328}"/>
    <dgm:cxn modelId="{7049A6C3-6F61-452F-852B-B0B78522E3B1}" srcId="{88CF261B-C30F-4C6D-ACA4-9B8D900E823E}" destId="{0E3AC696-5FC0-45A9-A999-4291D14B09D7}" srcOrd="0" destOrd="0" parTransId="{A758AB5A-39C9-4712-BBFD-B4C24FF13D01}" sibTransId="{826ADD54-7A12-4A0C-BB3A-D03D43F4741F}"/>
    <dgm:cxn modelId="{319BDCC3-B75D-4A3F-93C5-AB859BEF92BD}" srcId="{0E3AC696-5FC0-45A9-A999-4291D14B09D7}" destId="{3567D6B4-EFD7-4EFE-8160-C9A28E1E138F}" srcOrd="6" destOrd="0" parTransId="{F0B13821-26B5-42FF-B742-A33FB0708435}" sibTransId="{02A481AA-D5CB-420E-B6EA-68EDE31F0987}"/>
    <dgm:cxn modelId="{3451F7CE-19DD-4FDB-82FE-5B67B9470C76}" srcId="{0E3AC696-5FC0-45A9-A999-4291D14B09D7}" destId="{C20188F7-F9C3-452C-9E06-25A873052383}" srcOrd="0" destOrd="0" parTransId="{7EE378E0-4D88-4D93-BBDD-DE6DDF416408}" sibTransId="{DA69CB5E-AC36-42AA-93BB-D94B6DE9A55C}"/>
    <dgm:cxn modelId="{6FA7A5D4-8923-4684-A67F-C20987B3F669}" type="presOf" srcId="{35E022FB-2D9B-4668-AB2D-420DF9751070}" destId="{4E0B3ECD-C4CC-46E9-9A05-AD9619A7EA29}" srcOrd="0" destOrd="2" presId="urn:microsoft.com/office/officeart/2005/8/layout/hList1"/>
    <dgm:cxn modelId="{0F7B5ED8-72D3-4EC3-9CB5-BDEE3EAC79F9}" srcId="{0E3AC696-5FC0-45A9-A999-4291D14B09D7}" destId="{6F1BED62-ABC6-4CC1-9865-393716E6CEB9}" srcOrd="8" destOrd="0" parTransId="{91C2BAEC-3289-403E-BBEF-B1BF7D55C900}" sibTransId="{E4D297E7-39F4-4027-8963-864B60F8C99C}"/>
    <dgm:cxn modelId="{C5EE6FDC-9DDB-4E78-BDD0-2865F74A105B}" type="presOf" srcId="{2C3350A1-C2F4-4702-A1D0-402E6E91A5A3}" destId="{356A0C53-1BE3-4B03-BF18-BB58615A5124}" srcOrd="0" destOrd="0" presId="urn:microsoft.com/office/officeart/2005/8/layout/hList1"/>
    <dgm:cxn modelId="{485D23E2-66C5-4AB1-8067-3D1401409DE9}" srcId="{A31810C5-B703-4D15-A432-5A5F084A1ED4}" destId="{35E022FB-2D9B-4668-AB2D-420DF9751070}" srcOrd="2" destOrd="0" parTransId="{4B42ABA9-FD01-4960-9CA5-033F6EBA7088}" sibTransId="{9C57913A-364E-4EC6-8EC5-141BD9107097}"/>
    <dgm:cxn modelId="{1C2E25EE-5114-4960-A51B-E808D77BE51A}" type="presOf" srcId="{0E3AC696-5FC0-45A9-A999-4291D14B09D7}" destId="{FCB49A69-474E-435C-BADA-753EE0986C8C}" srcOrd="0" destOrd="0" presId="urn:microsoft.com/office/officeart/2005/8/layout/hList1"/>
    <dgm:cxn modelId="{25CDCFF9-0332-4CAF-8A33-93F876A2D26D}" type="presOf" srcId="{3567D6B4-EFD7-4EFE-8160-C9A28E1E138F}" destId="{FCB49A69-474E-435C-BADA-753EE0986C8C}" srcOrd="0" destOrd="7" presId="urn:microsoft.com/office/officeart/2005/8/layout/hList1"/>
    <dgm:cxn modelId="{959CC5FB-6630-46A6-95DD-31AF406830AA}" type="presOf" srcId="{D14E2AF4-C7EE-432B-B227-593CD152A542}" destId="{D1ADBE47-C267-40B4-9F9D-16B78F9A9F8B}" srcOrd="0" destOrd="1" presId="urn:microsoft.com/office/officeart/2005/8/layout/hList1"/>
    <dgm:cxn modelId="{B52556FF-3A74-42CA-872B-51FA71D5B741}" type="presParOf" srcId="{356A0C53-1BE3-4B03-BF18-BB58615A5124}" destId="{FE064D07-32B3-4D2A-9E61-3D9405D18E7E}" srcOrd="0" destOrd="0" presId="urn:microsoft.com/office/officeart/2005/8/layout/hList1"/>
    <dgm:cxn modelId="{634A438E-A602-4931-B957-14FBED381F45}" type="presParOf" srcId="{FE064D07-32B3-4D2A-9E61-3D9405D18E7E}" destId="{FAFEF03B-0CD3-4BA3-AD63-94BA3FAA5C96}" srcOrd="0" destOrd="0" presId="urn:microsoft.com/office/officeart/2005/8/layout/hList1"/>
    <dgm:cxn modelId="{39032DF9-D8E3-43D8-91B9-0DE441D73975}" type="presParOf" srcId="{FE064D07-32B3-4D2A-9E61-3D9405D18E7E}" destId="{D1ADBE47-C267-40B4-9F9D-16B78F9A9F8B}" srcOrd="1" destOrd="0" presId="urn:microsoft.com/office/officeart/2005/8/layout/hList1"/>
    <dgm:cxn modelId="{60869348-7950-476A-BF33-DC7664710BC5}" type="presParOf" srcId="{356A0C53-1BE3-4B03-BF18-BB58615A5124}" destId="{BC7C5392-AF26-4D84-8987-A85FA5E28939}" srcOrd="1" destOrd="0" presId="urn:microsoft.com/office/officeart/2005/8/layout/hList1"/>
    <dgm:cxn modelId="{AEC66270-E25D-4F66-98BF-18AAC5F698C7}" type="presParOf" srcId="{356A0C53-1BE3-4B03-BF18-BB58615A5124}" destId="{FE90A999-DB52-4B98-9060-731C55A0F031}" srcOrd="2" destOrd="0" presId="urn:microsoft.com/office/officeart/2005/8/layout/hList1"/>
    <dgm:cxn modelId="{7F419387-256C-461F-AB44-C5FCF935AA02}" type="presParOf" srcId="{FE90A999-DB52-4B98-9060-731C55A0F031}" destId="{9AC64C1C-91F6-496B-8173-E5C146BFD988}" srcOrd="0" destOrd="0" presId="urn:microsoft.com/office/officeart/2005/8/layout/hList1"/>
    <dgm:cxn modelId="{591FD8ED-4608-46C4-A26C-9E7215E4ED49}" type="presParOf" srcId="{FE90A999-DB52-4B98-9060-731C55A0F031}" destId="{64107B9D-38B4-4C05-B648-BB79956C561B}" srcOrd="1" destOrd="0" presId="urn:microsoft.com/office/officeart/2005/8/layout/hList1"/>
    <dgm:cxn modelId="{B9993F18-A914-4C57-BBD3-06493DC23D7C}" type="presParOf" srcId="{356A0C53-1BE3-4B03-BF18-BB58615A5124}" destId="{51BE5EE6-56C5-495D-BE06-37C3FDDE3467}" srcOrd="3" destOrd="0" presId="urn:microsoft.com/office/officeart/2005/8/layout/hList1"/>
    <dgm:cxn modelId="{744EE7B1-DB4B-43B1-B4EF-8938CA6E280B}" type="presParOf" srcId="{356A0C53-1BE3-4B03-BF18-BB58615A5124}" destId="{5156744A-24C4-47B3-A826-21C940F53949}" srcOrd="4" destOrd="0" presId="urn:microsoft.com/office/officeart/2005/8/layout/hList1"/>
    <dgm:cxn modelId="{962C1EAA-0BE5-4BDE-8888-9D698F897550}" type="presParOf" srcId="{5156744A-24C4-47B3-A826-21C940F53949}" destId="{79C33F71-AC80-4DD9-AE09-ECA3BC66A628}" srcOrd="0" destOrd="0" presId="urn:microsoft.com/office/officeart/2005/8/layout/hList1"/>
    <dgm:cxn modelId="{BDF52D35-B91C-467D-9A6F-53993BE36941}" type="presParOf" srcId="{5156744A-24C4-47B3-A826-21C940F53949}" destId="{FCB49A69-474E-435C-BADA-753EE0986C8C}" srcOrd="1" destOrd="0" presId="urn:microsoft.com/office/officeart/2005/8/layout/hList1"/>
    <dgm:cxn modelId="{FD8321AE-1314-48F0-8EA5-261489B74DD3}" type="presParOf" srcId="{356A0C53-1BE3-4B03-BF18-BB58615A5124}" destId="{D531C0EB-C569-4485-B1BD-5A7A708DAFBB}" srcOrd="5" destOrd="0" presId="urn:microsoft.com/office/officeart/2005/8/layout/hList1"/>
    <dgm:cxn modelId="{B042E02E-C608-4E3F-97CC-8F9850D37C66}" type="presParOf" srcId="{356A0C53-1BE3-4B03-BF18-BB58615A5124}" destId="{1B2A8B08-540F-462D-BC62-D8F77EB6C3A3}" srcOrd="6" destOrd="0" presId="urn:microsoft.com/office/officeart/2005/8/layout/hList1"/>
    <dgm:cxn modelId="{F2A7E2F1-D050-4EEE-AA99-043AD809D41F}" type="presParOf" srcId="{1B2A8B08-540F-462D-BC62-D8F77EB6C3A3}" destId="{4D25A80B-36E7-49D1-9165-2399E48CA7FE}" srcOrd="0" destOrd="0" presId="urn:microsoft.com/office/officeart/2005/8/layout/hList1"/>
    <dgm:cxn modelId="{33A34CE6-344B-44C4-9FE6-1C0330716D69}" type="presParOf" srcId="{1B2A8B08-540F-462D-BC62-D8F77EB6C3A3}" destId="{4E0B3ECD-C4CC-46E9-9A05-AD9619A7EA2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3350A1-C2F4-4702-A1D0-402E6E91A5A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C696DB70-4EB8-4644-9557-3A1022114593}">
      <dgm:prSet phldrT="[Text]"/>
      <dgm:spPr/>
      <dgm:t>
        <a:bodyPr/>
        <a:lstStyle/>
        <a:p>
          <a:pPr>
            <a:buNone/>
          </a:pPr>
          <a:r>
            <a:rPr lang="en-GB" b="1" dirty="0">
              <a:latin typeface="Arial" panose="020B0604020202020204" pitchFamily="34" charset="0"/>
              <a:cs typeface="Arial" panose="020B0604020202020204" pitchFamily="34" charset="0"/>
            </a:rPr>
            <a:t>Working Together</a:t>
          </a:r>
          <a:endParaRPr lang="en-GB" dirty="0">
            <a:latin typeface="Arial" panose="020B0604020202020204" pitchFamily="34" charset="0"/>
            <a:cs typeface="Arial" panose="020B0604020202020204" pitchFamily="34" charset="0"/>
          </a:endParaRPr>
        </a:p>
      </dgm:t>
    </dgm:pt>
    <dgm:pt modelId="{450BFEDA-7161-4828-95DF-0DE1069AB76C}" type="parTrans" cxnId="{1CAD1975-3254-4E65-B9C9-23DABA328D6D}">
      <dgm:prSet/>
      <dgm:spPr/>
      <dgm:t>
        <a:bodyPr/>
        <a:lstStyle/>
        <a:p>
          <a:endParaRPr lang="en-GB">
            <a:latin typeface="Arial" panose="020B0604020202020204" pitchFamily="34" charset="0"/>
            <a:cs typeface="Arial" panose="020B0604020202020204" pitchFamily="34" charset="0"/>
          </a:endParaRPr>
        </a:p>
      </dgm:t>
    </dgm:pt>
    <dgm:pt modelId="{4FE0F583-779B-48B2-8173-069B6891452F}" type="sibTrans" cxnId="{1CAD1975-3254-4E65-B9C9-23DABA328D6D}">
      <dgm:prSet/>
      <dgm:spPr/>
      <dgm:t>
        <a:bodyPr/>
        <a:lstStyle/>
        <a:p>
          <a:endParaRPr lang="en-GB">
            <a:latin typeface="Arial" panose="020B0604020202020204" pitchFamily="34" charset="0"/>
            <a:cs typeface="Arial" panose="020B0604020202020204" pitchFamily="34" charset="0"/>
          </a:endParaRPr>
        </a:p>
      </dgm:t>
    </dgm:pt>
    <dgm:pt modelId="{BCE4E5AC-17D3-45D9-960D-1CA931DC9072}">
      <dgm:prSet phldrT="[Text]"/>
      <dgm:spPr/>
      <dgm:t>
        <a:bodyPr/>
        <a:lstStyle/>
        <a:p>
          <a:pPr>
            <a:buSzPts val="1000"/>
            <a:buFont typeface="Symbol" panose="05050102010706020507" pitchFamily="18" charset="2"/>
            <a:buChar char=""/>
          </a:pPr>
          <a:r>
            <a:rPr lang="en-GB" b="1" dirty="0">
              <a:latin typeface="Arial" panose="020B0604020202020204" pitchFamily="34" charset="0"/>
              <a:cs typeface="Arial" panose="020B0604020202020204" pitchFamily="34" charset="0"/>
            </a:rPr>
            <a:t>Different services team up</a:t>
          </a:r>
          <a:r>
            <a:rPr lang="en-GB" dirty="0">
              <a:latin typeface="Arial" panose="020B0604020202020204" pitchFamily="34" charset="0"/>
              <a:cs typeface="Arial" panose="020B0604020202020204" pitchFamily="34" charset="0"/>
            </a:rPr>
            <a:t>: </a:t>
          </a:r>
        </a:p>
      </dgm:t>
    </dgm:pt>
    <dgm:pt modelId="{5EACE9CD-B05A-4DC5-91D9-71A9A1884B5B}" type="parTrans" cxnId="{D48D465F-EFEC-423A-93A5-AADAD3ADFB10}">
      <dgm:prSet/>
      <dgm:spPr/>
      <dgm:t>
        <a:bodyPr/>
        <a:lstStyle/>
        <a:p>
          <a:endParaRPr lang="en-GB">
            <a:latin typeface="Arial" panose="020B0604020202020204" pitchFamily="34" charset="0"/>
            <a:cs typeface="Arial" panose="020B0604020202020204" pitchFamily="34" charset="0"/>
          </a:endParaRPr>
        </a:p>
      </dgm:t>
    </dgm:pt>
    <dgm:pt modelId="{E33C5416-537D-4A3F-84AA-06B29FA261BF}" type="sibTrans" cxnId="{D48D465F-EFEC-423A-93A5-AADAD3ADFB10}">
      <dgm:prSet/>
      <dgm:spPr/>
      <dgm:t>
        <a:bodyPr/>
        <a:lstStyle/>
        <a:p>
          <a:endParaRPr lang="en-GB">
            <a:latin typeface="Arial" panose="020B0604020202020204" pitchFamily="34" charset="0"/>
            <a:cs typeface="Arial" panose="020B0604020202020204" pitchFamily="34" charset="0"/>
          </a:endParaRPr>
        </a:p>
      </dgm:t>
    </dgm:pt>
    <dgm:pt modelId="{73232343-B431-4927-80EC-6E1E46F524CD}">
      <dgm:prSet phldrT="[Text]"/>
      <dgm:spPr/>
      <dgm:t>
        <a:bodyPr/>
        <a:lstStyle/>
        <a:p>
          <a:pPr>
            <a:buNone/>
          </a:pPr>
          <a:r>
            <a:rPr lang="en-GB" b="1" dirty="0">
              <a:latin typeface="Arial" panose="020B0604020202020204" pitchFamily="34" charset="0"/>
              <a:cs typeface="Arial" panose="020B0604020202020204" pitchFamily="34" charset="0"/>
            </a:rPr>
            <a:t>Making Help Easy to Use</a:t>
          </a:r>
          <a:endParaRPr lang="en-GB" dirty="0">
            <a:latin typeface="Arial" panose="020B0604020202020204" pitchFamily="34" charset="0"/>
            <a:cs typeface="Arial" panose="020B0604020202020204" pitchFamily="34" charset="0"/>
          </a:endParaRPr>
        </a:p>
      </dgm:t>
    </dgm:pt>
    <dgm:pt modelId="{7ABE0B4E-6D4B-43A4-BBB3-2D93EFC748A4}" type="parTrans" cxnId="{BF25E110-8987-4DA3-8923-C9EAF507799C}">
      <dgm:prSet/>
      <dgm:spPr/>
      <dgm:t>
        <a:bodyPr/>
        <a:lstStyle/>
        <a:p>
          <a:endParaRPr lang="en-GB">
            <a:latin typeface="Arial" panose="020B0604020202020204" pitchFamily="34" charset="0"/>
            <a:cs typeface="Arial" panose="020B0604020202020204" pitchFamily="34" charset="0"/>
          </a:endParaRPr>
        </a:p>
      </dgm:t>
    </dgm:pt>
    <dgm:pt modelId="{A9258038-3FD9-41CF-82E0-6D687691F485}" type="sibTrans" cxnId="{BF25E110-8987-4DA3-8923-C9EAF507799C}">
      <dgm:prSet/>
      <dgm:spPr/>
      <dgm:t>
        <a:bodyPr/>
        <a:lstStyle/>
        <a:p>
          <a:endParaRPr lang="en-GB">
            <a:latin typeface="Arial" panose="020B0604020202020204" pitchFamily="34" charset="0"/>
            <a:cs typeface="Arial" panose="020B0604020202020204" pitchFamily="34" charset="0"/>
          </a:endParaRPr>
        </a:p>
      </dgm:t>
    </dgm:pt>
    <dgm:pt modelId="{8460CEF6-578D-4657-A09D-162BEB8E9B9A}">
      <dgm:prSet phldrT="[Text]"/>
      <dgm:spPr/>
      <dgm:t>
        <a:bodyPr/>
        <a:lstStyle/>
        <a:p>
          <a:pPr>
            <a:buSzPts val="1000"/>
            <a:buFont typeface="Symbol" panose="05050102010706020507" pitchFamily="18" charset="2"/>
            <a:buChar char=""/>
          </a:pPr>
          <a:r>
            <a:rPr lang="en-GB" b="1" dirty="0">
              <a:latin typeface="Arial" panose="020B0604020202020204" pitchFamily="34" charset="0"/>
              <a:cs typeface="Arial" panose="020B0604020202020204" pitchFamily="34" charset="0"/>
            </a:rPr>
            <a:t>Feels kind and accessible</a:t>
          </a:r>
        </a:p>
      </dgm:t>
    </dgm:pt>
    <dgm:pt modelId="{69FC3961-10B1-4FB8-AAB5-305CC4289B80}" type="parTrans" cxnId="{3B2E1F3B-6C75-446D-BF06-0FDB2461881B}">
      <dgm:prSet/>
      <dgm:spPr/>
      <dgm:t>
        <a:bodyPr/>
        <a:lstStyle/>
        <a:p>
          <a:endParaRPr lang="en-GB">
            <a:latin typeface="Arial" panose="020B0604020202020204" pitchFamily="34" charset="0"/>
            <a:cs typeface="Arial" panose="020B0604020202020204" pitchFamily="34" charset="0"/>
          </a:endParaRPr>
        </a:p>
      </dgm:t>
    </dgm:pt>
    <dgm:pt modelId="{0ACD2700-D2FA-43D5-9284-EB927C44561D}" type="sibTrans" cxnId="{3B2E1F3B-6C75-446D-BF06-0FDB2461881B}">
      <dgm:prSet/>
      <dgm:spPr/>
      <dgm:t>
        <a:bodyPr/>
        <a:lstStyle/>
        <a:p>
          <a:endParaRPr lang="en-GB">
            <a:latin typeface="Arial" panose="020B0604020202020204" pitchFamily="34" charset="0"/>
            <a:cs typeface="Arial" panose="020B0604020202020204" pitchFamily="34" charset="0"/>
          </a:endParaRPr>
        </a:p>
      </dgm:t>
    </dgm:pt>
    <dgm:pt modelId="{88CF261B-C30F-4C6D-ACA4-9B8D900E823E}">
      <dgm:prSet phldrT="[Text]"/>
      <dgm:spPr/>
      <dgm:t>
        <a:bodyPr/>
        <a:lstStyle/>
        <a:p>
          <a:pPr>
            <a:buNone/>
          </a:pPr>
          <a:r>
            <a:rPr lang="en-GB" b="1" dirty="0">
              <a:latin typeface="Arial" panose="020B0604020202020204" pitchFamily="34" charset="0"/>
              <a:cs typeface="Arial" panose="020B0604020202020204" pitchFamily="34" charset="0"/>
            </a:rPr>
            <a:t>Trained Helpers</a:t>
          </a:r>
          <a:endParaRPr lang="en-GB" dirty="0">
            <a:latin typeface="Arial" panose="020B0604020202020204" pitchFamily="34" charset="0"/>
            <a:cs typeface="Arial" panose="020B0604020202020204" pitchFamily="34" charset="0"/>
          </a:endParaRPr>
        </a:p>
      </dgm:t>
    </dgm:pt>
    <dgm:pt modelId="{F11B98BF-A11E-4AAD-A4E5-9C81A8018CD5}" type="parTrans" cxnId="{91AA5A1A-8A4C-45A5-A0B5-678962452306}">
      <dgm:prSet/>
      <dgm:spPr/>
      <dgm:t>
        <a:bodyPr/>
        <a:lstStyle/>
        <a:p>
          <a:endParaRPr lang="en-GB">
            <a:latin typeface="Arial" panose="020B0604020202020204" pitchFamily="34" charset="0"/>
            <a:cs typeface="Arial" panose="020B0604020202020204" pitchFamily="34" charset="0"/>
          </a:endParaRPr>
        </a:p>
      </dgm:t>
    </dgm:pt>
    <dgm:pt modelId="{97BA908B-C264-4F88-92D9-70F46B5833DE}" type="sibTrans" cxnId="{91AA5A1A-8A4C-45A5-A0B5-678962452306}">
      <dgm:prSet/>
      <dgm:spPr/>
      <dgm:t>
        <a:bodyPr/>
        <a:lstStyle/>
        <a:p>
          <a:endParaRPr lang="en-GB">
            <a:latin typeface="Arial" panose="020B0604020202020204" pitchFamily="34" charset="0"/>
            <a:cs typeface="Arial" panose="020B0604020202020204" pitchFamily="34" charset="0"/>
          </a:endParaRPr>
        </a:p>
      </dgm:t>
    </dgm:pt>
    <dgm:pt modelId="{0E3AC696-5FC0-45A9-A999-4291D14B09D7}">
      <dgm:prSet phldrT="[Text]"/>
      <dgm:spPr/>
      <dgm:t>
        <a:bodyPr/>
        <a:lstStyle/>
        <a:p>
          <a:pPr>
            <a:buSzPts val="1000"/>
            <a:buFont typeface="Symbol" panose="05050102010706020507" pitchFamily="18" charset="2"/>
            <a:buNone/>
          </a:pPr>
          <a:r>
            <a:rPr lang="en-GB" b="1" dirty="0">
              <a:latin typeface="Arial" panose="020B0604020202020204" pitchFamily="34" charset="0"/>
              <a:cs typeface="Arial" panose="020B0604020202020204" pitchFamily="34" charset="0"/>
            </a:rPr>
            <a:t>Ageing Well / Health literacy trained professionals: </a:t>
          </a:r>
          <a:r>
            <a:rPr lang="en-GB" dirty="0">
              <a:latin typeface="Arial" panose="020B0604020202020204" pitchFamily="34" charset="0"/>
              <a:cs typeface="Arial" panose="020B0604020202020204" pitchFamily="34" charset="0"/>
            </a:rPr>
            <a:t>People who know how to help adults to age well and can communicate well: Kind, encouraging, accessible and reassuringly.</a:t>
          </a:r>
        </a:p>
      </dgm:t>
    </dgm:pt>
    <dgm:pt modelId="{A758AB5A-39C9-4712-BBFD-B4C24FF13D01}" type="parTrans" cxnId="{7049A6C3-6F61-452F-852B-B0B78522E3B1}">
      <dgm:prSet/>
      <dgm:spPr/>
      <dgm:t>
        <a:bodyPr/>
        <a:lstStyle/>
        <a:p>
          <a:endParaRPr lang="en-GB">
            <a:latin typeface="Arial" panose="020B0604020202020204" pitchFamily="34" charset="0"/>
            <a:cs typeface="Arial" panose="020B0604020202020204" pitchFamily="34" charset="0"/>
          </a:endParaRPr>
        </a:p>
      </dgm:t>
    </dgm:pt>
    <dgm:pt modelId="{826ADD54-7A12-4A0C-BB3A-D03D43F4741F}" type="sibTrans" cxnId="{7049A6C3-6F61-452F-852B-B0B78522E3B1}">
      <dgm:prSet/>
      <dgm:spPr/>
      <dgm:t>
        <a:bodyPr/>
        <a:lstStyle/>
        <a:p>
          <a:endParaRPr lang="en-GB">
            <a:latin typeface="Arial" panose="020B0604020202020204" pitchFamily="34" charset="0"/>
            <a:cs typeface="Arial" panose="020B0604020202020204" pitchFamily="34" charset="0"/>
          </a:endParaRPr>
        </a:p>
      </dgm:t>
    </dgm:pt>
    <dgm:pt modelId="{A31810C5-B703-4D15-A432-5A5F084A1ED4}">
      <dgm:prSet/>
      <dgm:spPr/>
      <dgm:t>
        <a:bodyPr/>
        <a:lstStyle/>
        <a:p>
          <a:pPr>
            <a:buNone/>
          </a:pPr>
          <a:r>
            <a:rPr lang="en-GB" b="1" dirty="0">
              <a:latin typeface="Arial" panose="020B0604020202020204" pitchFamily="34" charset="0"/>
              <a:cs typeface="Arial" panose="020B0604020202020204" pitchFamily="34" charset="0"/>
            </a:rPr>
            <a:t>Checking Progress</a:t>
          </a:r>
          <a:endParaRPr lang="en-GB" dirty="0">
            <a:latin typeface="Arial" panose="020B0604020202020204" pitchFamily="34" charset="0"/>
            <a:cs typeface="Arial" panose="020B0604020202020204" pitchFamily="34" charset="0"/>
          </a:endParaRPr>
        </a:p>
      </dgm:t>
    </dgm:pt>
    <dgm:pt modelId="{DB13D889-2208-4AFB-8A7A-B203BA8AE7A9}" type="parTrans" cxnId="{B6695B43-2480-40E7-B5DE-65AE27628C58}">
      <dgm:prSet/>
      <dgm:spPr/>
      <dgm:t>
        <a:bodyPr/>
        <a:lstStyle/>
        <a:p>
          <a:endParaRPr lang="en-GB">
            <a:latin typeface="Arial" panose="020B0604020202020204" pitchFamily="34" charset="0"/>
            <a:cs typeface="Arial" panose="020B0604020202020204" pitchFamily="34" charset="0"/>
          </a:endParaRPr>
        </a:p>
      </dgm:t>
    </dgm:pt>
    <dgm:pt modelId="{F62BEE23-E2DE-4BF5-AB8D-5EEEBDE640A7}" type="sibTrans" cxnId="{B6695B43-2480-40E7-B5DE-65AE27628C58}">
      <dgm:prSet/>
      <dgm:spPr/>
      <dgm:t>
        <a:bodyPr/>
        <a:lstStyle/>
        <a:p>
          <a:endParaRPr lang="en-GB">
            <a:latin typeface="Arial" panose="020B0604020202020204" pitchFamily="34" charset="0"/>
            <a:cs typeface="Arial" panose="020B0604020202020204" pitchFamily="34" charset="0"/>
          </a:endParaRPr>
        </a:p>
      </dgm:t>
    </dgm:pt>
    <dgm:pt modelId="{44FBA11A-2CAE-4FB2-9668-FF7275A7AF56}">
      <dgm:prSet/>
      <dgm:spPr/>
      <dgm:t>
        <a:bodyPr/>
        <a:lstStyle/>
        <a:p>
          <a:pPr>
            <a:buSzPts val="1000"/>
            <a:buFont typeface="Symbol" panose="05050102010706020507" pitchFamily="18" charset="2"/>
            <a:buNone/>
          </a:pPr>
          <a:r>
            <a:rPr lang="en-GB" b="1" dirty="0">
              <a:latin typeface="Arial" panose="020B0604020202020204" pitchFamily="34" charset="0"/>
              <a:cs typeface="Arial" panose="020B0604020202020204" pitchFamily="34" charset="0"/>
            </a:rPr>
            <a:t>Track changes</a:t>
          </a:r>
          <a:r>
            <a:rPr lang="en-GB" dirty="0">
              <a:latin typeface="Arial" panose="020B0604020202020204" pitchFamily="34" charset="0"/>
              <a:cs typeface="Arial" panose="020B0604020202020204" pitchFamily="34" charset="0"/>
            </a:rPr>
            <a:t>: </a:t>
          </a:r>
        </a:p>
      </dgm:t>
    </dgm:pt>
    <dgm:pt modelId="{1DBE4568-268E-43D3-B0E2-BCDE2AFD4C6A}" type="parTrans" cxnId="{F78C3857-620B-44B1-84B6-404C8270B58A}">
      <dgm:prSet/>
      <dgm:spPr/>
      <dgm:t>
        <a:bodyPr/>
        <a:lstStyle/>
        <a:p>
          <a:endParaRPr lang="en-GB">
            <a:latin typeface="Arial" panose="020B0604020202020204" pitchFamily="34" charset="0"/>
            <a:cs typeface="Arial" panose="020B0604020202020204" pitchFamily="34" charset="0"/>
          </a:endParaRPr>
        </a:p>
      </dgm:t>
    </dgm:pt>
    <dgm:pt modelId="{FCDDC1B4-A712-4523-A642-3692FAA316A7}" type="sibTrans" cxnId="{F78C3857-620B-44B1-84B6-404C8270B58A}">
      <dgm:prSet/>
      <dgm:spPr/>
      <dgm:t>
        <a:bodyPr/>
        <a:lstStyle/>
        <a:p>
          <a:endParaRPr lang="en-GB">
            <a:latin typeface="Arial" panose="020B0604020202020204" pitchFamily="34" charset="0"/>
            <a:cs typeface="Arial" panose="020B0604020202020204" pitchFamily="34" charset="0"/>
          </a:endParaRPr>
        </a:p>
      </dgm:t>
    </dgm:pt>
    <dgm:pt modelId="{4843B281-0A2F-4495-8A4C-F7BCE506F40B}">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Volunteers</a:t>
          </a:r>
        </a:p>
      </dgm:t>
    </dgm:pt>
    <dgm:pt modelId="{FC836B20-D720-44C2-9744-24798CAADD85}" type="parTrans" cxnId="{A59DE855-4FC4-4167-9BB0-7C8EB8E26A13}">
      <dgm:prSet/>
      <dgm:spPr/>
      <dgm:t>
        <a:bodyPr/>
        <a:lstStyle/>
        <a:p>
          <a:endParaRPr lang="en-GB">
            <a:latin typeface="Arial" panose="020B0604020202020204" pitchFamily="34" charset="0"/>
            <a:cs typeface="Arial" panose="020B0604020202020204" pitchFamily="34" charset="0"/>
          </a:endParaRPr>
        </a:p>
      </dgm:t>
    </dgm:pt>
    <dgm:pt modelId="{2EB66235-3B18-465D-B836-3780212699AC}" type="sibTrans" cxnId="{A59DE855-4FC4-4167-9BB0-7C8EB8E26A13}">
      <dgm:prSet/>
      <dgm:spPr/>
      <dgm:t>
        <a:bodyPr/>
        <a:lstStyle/>
        <a:p>
          <a:endParaRPr lang="en-GB">
            <a:latin typeface="Arial" panose="020B0604020202020204" pitchFamily="34" charset="0"/>
            <a:cs typeface="Arial" panose="020B0604020202020204" pitchFamily="34" charset="0"/>
          </a:endParaRPr>
        </a:p>
      </dgm:t>
    </dgm:pt>
    <dgm:pt modelId="{B88B6556-05BB-4593-91EC-11ABC7949842}">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Social care teams</a:t>
          </a:r>
        </a:p>
      </dgm:t>
    </dgm:pt>
    <dgm:pt modelId="{4AA8826B-AA61-4048-8B60-51942EBAB36B}" type="parTrans" cxnId="{1C36EF19-A97A-4710-868B-B61024BBE42E}">
      <dgm:prSet/>
      <dgm:spPr/>
      <dgm:t>
        <a:bodyPr/>
        <a:lstStyle/>
        <a:p>
          <a:endParaRPr lang="en-GB">
            <a:latin typeface="Arial" panose="020B0604020202020204" pitchFamily="34" charset="0"/>
            <a:cs typeface="Arial" panose="020B0604020202020204" pitchFamily="34" charset="0"/>
          </a:endParaRPr>
        </a:p>
      </dgm:t>
    </dgm:pt>
    <dgm:pt modelId="{7951E080-AEDE-4ABD-B417-CB75677D9AE7}" type="sibTrans" cxnId="{1C36EF19-A97A-4710-868B-B61024BBE42E}">
      <dgm:prSet/>
      <dgm:spPr/>
      <dgm:t>
        <a:bodyPr/>
        <a:lstStyle/>
        <a:p>
          <a:endParaRPr lang="en-GB">
            <a:latin typeface="Arial" panose="020B0604020202020204" pitchFamily="34" charset="0"/>
            <a:cs typeface="Arial" panose="020B0604020202020204" pitchFamily="34" charset="0"/>
          </a:endParaRPr>
        </a:p>
      </dgm:t>
    </dgm:pt>
    <dgm:pt modelId="{C7C1E516-644E-4B86-9022-4DB1DC42E17E}">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Charities and community groups</a:t>
          </a:r>
        </a:p>
      </dgm:t>
    </dgm:pt>
    <dgm:pt modelId="{35A3B4F5-D3F0-4E1E-9950-0C5998A8CAAB}" type="parTrans" cxnId="{9EA96D85-A4C2-4F5B-A453-9CD0F9D096AB}">
      <dgm:prSet/>
      <dgm:spPr/>
      <dgm:t>
        <a:bodyPr/>
        <a:lstStyle/>
        <a:p>
          <a:endParaRPr lang="en-GB">
            <a:latin typeface="Arial" panose="020B0604020202020204" pitchFamily="34" charset="0"/>
            <a:cs typeface="Arial" panose="020B0604020202020204" pitchFamily="34" charset="0"/>
          </a:endParaRPr>
        </a:p>
      </dgm:t>
    </dgm:pt>
    <dgm:pt modelId="{B64E2157-DA9F-4C89-8A54-83482C85E340}" type="sibTrans" cxnId="{9EA96D85-A4C2-4F5B-A453-9CD0F9D096AB}">
      <dgm:prSet/>
      <dgm:spPr/>
      <dgm:t>
        <a:bodyPr/>
        <a:lstStyle/>
        <a:p>
          <a:endParaRPr lang="en-GB">
            <a:latin typeface="Arial" panose="020B0604020202020204" pitchFamily="34" charset="0"/>
            <a:cs typeface="Arial" panose="020B0604020202020204" pitchFamily="34" charset="0"/>
          </a:endParaRPr>
        </a:p>
      </dgm:t>
    </dgm:pt>
    <dgm:pt modelId="{B8D73622-680D-4D9D-AEA6-52E5333D32B7}">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Local health centres</a:t>
          </a:r>
        </a:p>
      </dgm:t>
    </dgm:pt>
    <dgm:pt modelId="{DDC8E661-ED5C-4711-9CA3-416EE9523483}" type="parTrans" cxnId="{E2CB70FB-A4A2-449D-9092-5E9CE1085FA1}">
      <dgm:prSet/>
      <dgm:spPr/>
      <dgm:t>
        <a:bodyPr/>
        <a:lstStyle/>
        <a:p>
          <a:endParaRPr lang="en-GB">
            <a:latin typeface="Arial" panose="020B0604020202020204" pitchFamily="34" charset="0"/>
            <a:cs typeface="Arial" panose="020B0604020202020204" pitchFamily="34" charset="0"/>
          </a:endParaRPr>
        </a:p>
      </dgm:t>
    </dgm:pt>
    <dgm:pt modelId="{F7582F42-97BF-4E7B-B81C-14CBD5595C50}" type="sibTrans" cxnId="{E2CB70FB-A4A2-449D-9092-5E9CE1085FA1}">
      <dgm:prSet/>
      <dgm:spPr/>
      <dgm:t>
        <a:bodyPr/>
        <a:lstStyle/>
        <a:p>
          <a:endParaRPr lang="en-GB">
            <a:latin typeface="Arial" panose="020B0604020202020204" pitchFamily="34" charset="0"/>
            <a:cs typeface="Arial" panose="020B0604020202020204" pitchFamily="34" charset="0"/>
          </a:endParaRPr>
        </a:p>
      </dgm:t>
    </dgm:pt>
    <dgm:pt modelId="{6C0BA4FD-B3E8-4283-A25A-42A21C277A79}">
      <dgm:prSet/>
      <dgm:spPr/>
      <dgm:t>
        <a:bodyPr/>
        <a:lstStyle/>
        <a:p>
          <a:pPr>
            <a:buSzPts val="1000"/>
            <a:buFont typeface="Symbol" panose="05050102010706020507" pitchFamily="18" charset="2"/>
            <a:buChar char=""/>
          </a:pPr>
          <a:r>
            <a:rPr lang="en-GB" b="1" dirty="0">
              <a:latin typeface="Arial" panose="020B0604020202020204" pitchFamily="34" charset="0"/>
              <a:cs typeface="Arial" panose="020B0604020202020204" pitchFamily="34" charset="0"/>
            </a:rPr>
            <a:t>Easy to reach</a:t>
          </a:r>
          <a:r>
            <a:rPr lang="en-GB" dirty="0">
              <a:latin typeface="Arial" panose="020B0604020202020204" pitchFamily="34" charset="0"/>
              <a:cs typeface="Arial" panose="020B0604020202020204" pitchFamily="34" charset="0"/>
            </a:rPr>
            <a:t>: Help should be nearby or at home.</a:t>
          </a:r>
        </a:p>
      </dgm:t>
    </dgm:pt>
    <dgm:pt modelId="{2C87463C-E831-4894-9FFA-0449215E8493}" type="parTrans" cxnId="{E959B758-411F-4EB9-BC96-182E7EBE998E}">
      <dgm:prSet/>
      <dgm:spPr/>
      <dgm:t>
        <a:bodyPr/>
        <a:lstStyle/>
        <a:p>
          <a:endParaRPr lang="en-GB">
            <a:latin typeface="Arial" panose="020B0604020202020204" pitchFamily="34" charset="0"/>
            <a:cs typeface="Arial" panose="020B0604020202020204" pitchFamily="34" charset="0"/>
          </a:endParaRPr>
        </a:p>
      </dgm:t>
    </dgm:pt>
    <dgm:pt modelId="{3DFCA3EC-A56C-4DB7-930A-7865569B22E7}" type="sibTrans" cxnId="{E959B758-411F-4EB9-BC96-182E7EBE998E}">
      <dgm:prSet/>
      <dgm:spPr/>
      <dgm:t>
        <a:bodyPr/>
        <a:lstStyle/>
        <a:p>
          <a:endParaRPr lang="en-GB">
            <a:latin typeface="Arial" panose="020B0604020202020204" pitchFamily="34" charset="0"/>
            <a:cs typeface="Arial" panose="020B0604020202020204" pitchFamily="34" charset="0"/>
          </a:endParaRPr>
        </a:p>
      </dgm:t>
    </dgm:pt>
    <dgm:pt modelId="{B16AB751-EFA4-41CF-9477-3C55757A2EC9}">
      <dgm:prSet/>
      <dgm:spPr/>
      <dgm:t>
        <a:bodyPr/>
        <a:lstStyle/>
        <a:p>
          <a:pPr>
            <a:buSzPts val="1000"/>
            <a:buFont typeface="Symbol" panose="05050102010706020507" pitchFamily="18" charset="2"/>
            <a:buChar char=""/>
          </a:pPr>
          <a:r>
            <a:rPr lang="en-GB" b="1" dirty="0">
              <a:latin typeface="Arial" panose="020B0604020202020204" pitchFamily="34" charset="0"/>
              <a:cs typeface="Arial" panose="020B0604020202020204" pitchFamily="34" charset="0"/>
            </a:rPr>
            <a:t>Respect differences</a:t>
          </a:r>
          <a:r>
            <a:rPr lang="en-GB" dirty="0">
              <a:latin typeface="Arial" panose="020B0604020202020204" pitchFamily="34" charset="0"/>
              <a:cs typeface="Arial" panose="020B0604020202020204" pitchFamily="34" charset="0"/>
            </a:rPr>
            <a:t>: Make sure support works for people from all backgrounds (e.g. cultural barriers) and needs (e.g. sensory loss).</a:t>
          </a:r>
        </a:p>
      </dgm:t>
    </dgm:pt>
    <dgm:pt modelId="{1A81D88F-4166-4B91-A819-63B137C27669}" type="parTrans" cxnId="{1F4050B1-4E50-47B3-A876-B60A270C4871}">
      <dgm:prSet/>
      <dgm:spPr/>
      <dgm:t>
        <a:bodyPr/>
        <a:lstStyle/>
        <a:p>
          <a:endParaRPr lang="en-GB">
            <a:latin typeface="Arial" panose="020B0604020202020204" pitchFamily="34" charset="0"/>
            <a:cs typeface="Arial" panose="020B0604020202020204" pitchFamily="34" charset="0"/>
          </a:endParaRPr>
        </a:p>
      </dgm:t>
    </dgm:pt>
    <dgm:pt modelId="{F6006D82-2F8D-48FB-AAB6-1AA21C6030A4}" type="sibTrans" cxnId="{1F4050B1-4E50-47B3-A876-B60A270C4871}">
      <dgm:prSet/>
      <dgm:spPr/>
      <dgm:t>
        <a:bodyPr/>
        <a:lstStyle/>
        <a:p>
          <a:endParaRPr lang="en-GB">
            <a:latin typeface="Arial" panose="020B0604020202020204" pitchFamily="34" charset="0"/>
            <a:cs typeface="Arial" panose="020B0604020202020204" pitchFamily="34" charset="0"/>
          </a:endParaRPr>
        </a:p>
      </dgm:t>
    </dgm:pt>
    <dgm:pt modelId="{12868B5B-75FB-4880-9161-192B413FF7F6}">
      <dgm:prSet phldrT="[Text]"/>
      <dgm:spPr/>
      <dgm:t>
        <a:bodyPr/>
        <a:lstStyle/>
        <a:p>
          <a:pPr>
            <a:buSzPts val="1000"/>
            <a:buFont typeface="Symbol" panose="05050102010706020507" pitchFamily="18" charset="2"/>
            <a:buNone/>
          </a:pPr>
          <a:r>
            <a:rPr lang="en-GB" b="1" dirty="0">
              <a:latin typeface="Arial" panose="020B0604020202020204" pitchFamily="34" charset="0"/>
              <a:cs typeface="Arial" panose="020B0604020202020204" pitchFamily="34" charset="0"/>
            </a:rPr>
            <a:t>Behaviour change agents</a:t>
          </a:r>
          <a:r>
            <a:rPr lang="en-GB" dirty="0">
              <a:latin typeface="Arial" panose="020B0604020202020204" pitchFamily="34" charset="0"/>
              <a:cs typeface="Arial" panose="020B0604020202020204" pitchFamily="34" charset="0"/>
            </a:rPr>
            <a:t>: Help people shift to new behaviours and build healthy routines.</a:t>
          </a:r>
        </a:p>
      </dgm:t>
    </dgm:pt>
    <dgm:pt modelId="{2FD4CB12-BD2E-41B2-83D7-154B2AC7F84E}" type="parTrans" cxnId="{74EA88DB-C6F6-47A7-BABA-4DC778B449BB}">
      <dgm:prSet/>
      <dgm:spPr/>
      <dgm:t>
        <a:bodyPr/>
        <a:lstStyle/>
        <a:p>
          <a:endParaRPr lang="en-GB">
            <a:latin typeface="Arial" panose="020B0604020202020204" pitchFamily="34" charset="0"/>
            <a:cs typeface="Arial" panose="020B0604020202020204" pitchFamily="34" charset="0"/>
          </a:endParaRPr>
        </a:p>
      </dgm:t>
    </dgm:pt>
    <dgm:pt modelId="{8E242D02-30AF-4846-B836-13105E27CF2D}" type="sibTrans" cxnId="{74EA88DB-C6F6-47A7-BABA-4DC778B449BB}">
      <dgm:prSet/>
      <dgm:spPr/>
      <dgm:t>
        <a:bodyPr/>
        <a:lstStyle/>
        <a:p>
          <a:endParaRPr lang="en-GB">
            <a:latin typeface="Arial" panose="020B0604020202020204" pitchFamily="34" charset="0"/>
            <a:cs typeface="Arial" panose="020B0604020202020204" pitchFamily="34" charset="0"/>
          </a:endParaRPr>
        </a:p>
      </dgm:t>
    </dgm:pt>
    <dgm:pt modelId="{41BD308B-46A9-43AE-B9F6-286E3F8EAD78}">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How well someone moves</a:t>
          </a:r>
        </a:p>
      </dgm:t>
    </dgm:pt>
    <dgm:pt modelId="{7B7B6150-86AD-4A56-B62D-89A7009506A6}" type="parTrans" cxnId="{B61D4037-78D1-4399-9994-8389747B5598}">
      <dgm:prSet/>
      <dgm:spPr/>
      <dgm:t>
        <a:bodyPr/>
        <a:lstStyle/>
        <a:p>
          <a:endParaRPr lang="en-GB">
            <a:latin typeface="Arial" panose="020B0604020202020204" pitchFamily="34" charset="0"/>
            <a:cs typeface="Arial" panose="020B0604020202020204" pitchFamily="34" charset="0"/>
          </a:endParaRPr>
        </a:p>
      </dgm:t>
    </dgm:pt>
    <dgm:pt modelId="{7C1E0EBF-75CC-4390-B0E4-B3092FA675CA}" type="sibTrans" cxnId="{B61D4037-78D1-4399-9994-8389747B5598}">
      <dgm:prSet/>
      <dgm:spPr/>
      <dgm:t>
        <a:bodyPr/>
        <a:lstStyle/>
        <a:p>
          <a:endParaRPr lang="en-GB">
            <a:latin typeface="Arial" panose="020B0604020202020204" pitchFamily="34" charset="0"/>
            <a:cs typeface="Arial" panose="020B0604020202020204" pitchFamily="34" charset="0"/>
          </a:endParaRPr>
        </a:p>
      </dgm:t>
    </dgm:pt>
    <dgm:pt modelId="{DC3FD07E-06F1-4D19-8689-86A94A8CCA4B}">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How strong or frail they are</a:t>
          </a:r>
        </a:p>
      </dgm:t>
    </dgm:pt>
    <dgm:pt modelId="{D1A8573B-7774-4D7B-9FE3-4860D17FDD51}" type="parTrans" cxnId="{2B281A0D-0E95-4CE9-8282-892A40858071}">
      <dgm:prSet/>
      <dgm:spPr/>
      <dgm:t>
        <a:bodyPr/>
        <a:lstStyle/>
        <a:p>
          <a:endParaRPr lang="en-GB">
            <a:latin typeface="Arial" panose="020B0604020202020204" pitchFamily="34" charset="0"/>
            <a:cs typeface="Arial" panose="020B0604020202020204" pitchFamily="34" charset="0"/>
          </a:endParaRPr>
        </a:p>
      </dgm:t>
    </dgm:pt>
    <dgm:pt modelId="{84A3882E-CA6A-43B8-B576-1512653CDB57}" type="sibTrans" cxnId="{2B281A0D-0E95-4CE9-8282-892A40858071}">
      <dgm:prSet/>
      <dgm:spPr/>
      <dgm:t>
        <a:bodyPr/>
        <a:lstStyle/>
        <a:p>
          <a:endParaRPr lang="en-GB">
            <a:latin typeface="Arial" panose="020B0604020202020204" pitchFamily="34" charset="0"/>
            <a:cs typeface="Arial" panose="020B0604020202020204" pitchFamily="34" charset="0"/>
          </a:endParaRPr>
        </a:p>
      </dgm:t>
    </dgm:pt>
    <dgm:pt modelId="{6F51E831-3F68-414C-8554-F386155DBFE1}">
      <dgm:prSet/>
      <dgm:spPr/>
      <dgm:t>
        <a:bodyPr/>
        <a:lstStyle/>
        <a:p>
          <a:pPr>
            <a:buSzPts val="1000"/>
            <a:buFont typeface="Courier New" panose="02070309020205020404" pitchFamily="49" charset="0"/>
            <a:buChar char="o"/>
          </a:pPr>
          <a:r>
            <a:rPr lang="en-GB">
              <a:latin typeface="Arial" panose="020B0604020202020204" pitchFamily="34" charset="0"/>
              <a:cs typeface="Arial" panose="020B0604020202020204" pitchFamily="34" charset="0"/>
            </a:rPr>
            <a:t>How happy and connected they feel</a:t>
          </a:r>
        </a:p>
      </dgm:t>
    </dgm:pt>
    <dgm:pt modelId="{AA2ABF40-493D-44A6-A1D5-653D84CDC368}" type="parTrans" cxnId="{96405549-10CA-43C3-813B-6CE51B6E9533}">
      <dgm:prSet/>
      <dgm:spPr/>
      <dgm:t>
        <a:bodyPr/>
        <a:lstStyle/>
        <a:p>
          <a:endParaRPr lang="en-GB">
            <a:latin typeface="Arial" panose="020B0604020202020204" pitchFamily="34" charset="0"/>
            <a:cs typeface="Arial" panose="020B0604020202020204" pitchFamily="34" charset="0"/>
          </a:endParaRPr>
        </a:p>
      </dgm:t>
    </dgm:pt>
    <dgm:pt modelId="{66C43D94-A7F6-4E3A-9A81-230D592955FC}" type="sibTrans" cxnId="{96405549-10CA-43C3-813B-6CE51B6E9533}">
      <dgm:prSet/>
      <dgm:spPr/>
      <dgm:t>
        <a:bodyPr/>
        <a:lstStyle/>
        <a:p>
          <a:endParaRPr lang="en-GB">
            <a:latin typeface="Arial" panose="020B0604020202020204" pitchFamily="34" charset="0"/>
            <a:cs typeface="Arial" panose="020B0604020202020204" pitchFamily="34" charset="0"/>
          </a:endParaRPr>
        </a:p>
      </dgm:t>
    </dgm:pt>
    <dgm:pt modelId="{DDB0FC36-A336-4E13-A7E0-E63E63DB731B}">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How often they use health services</a:t>
          </a:r>
        </a:p>
      </dgm:t>
    </dgm:pt>
    <dgm:pt modelId="{8DFA8C8D-4605-4EB9-9B63-76F55632FCDC}" type="parTrans" cxnId="{BE03807C-C25A-40AE-923F-26DA487126B5}">
      <dgm:prSet/>
      <dgm:spPr/>
      <dgm:t>
        <a:bodyPr/>
        <a:lstStyle/>
        <a:p>
          <a:endParaRPr lang="en-GB">
            <a:latin typeface="Arial" panose="020B0604020202020204" pitchFamily="34" charset="0"/>
            <a:cs typeface="Arial" panose="020B0604020202020204" pitchFamily="34" charset="0"/>
          </a:endParaRPr>
        </a:p>
      </dgm:t>
    </dgm:pt>
    <dgm:pt modelId="{4455BA8A-B7E4-4A50-ACC2-83A0DFBB691B}" type="sibTrans" cxnId="{BE03807C-C25A-40AE-923F-26DA487126B5}">
      <dgm:prSet/>
      <dgm:spPr/>
      <dgm:t>
        <a:bodyPr/>
        <a:lstStyle/>
        <a:p>
          <a:endParaRPr lang="en-GB">
            <a:latin typeface="Arial" panose="020B0604020202020204" pitchFamily="34" charset="0"/>
            <a:cs typeface="Arial" panose="020B0604020202020204" pitchFamily="34" charset="0"/>
          </a:endParaRPr>
        </a:p>
      </dgm:t>
    </dgm:pt>
    <dgm:pt modelId="{61B46A6E-DDA9-4805-9830-D62381DAD198}">
      <dgm:prSet phldrT="[Text]"/>
      <dgm:spPr/>
      <dgm:t>
        <a:bodyPr/>
        <a:lstStyle/>
        <a:p>
          <a:pPr>
            <a:buSzPts val="1000"/>
            <a:buFont typeface="Symbol" panose="05050102010706020507" pitchFamily="18" charset="2"/>
            <a:buNone/>
          </a:pPr>
          <a:r>
            <a:rPr lang="en-GB" b="1" dirty="0">
              <a:latin typeface="Arial" panose="020B0604020202020204" pitchFamily="34" charset="0"/>
              <a:cs typeface="Arial" panose="020B0604020202020204" pitchFamily="34" charset="0"/>
            </a:rPr>
            <a:t>Independent advocates: </a:t>
          </a:r>
          <a:r>
            <a:rPr lang="en-GB" dirty="0">
              <a:latin typeface="Arial" panose="020B0604020202020204" pitchFamily="34" charset="0"/>
              <a:cs typeface="Arial" panose="020B0604020202020204" pitchFamily="34" charset="0"/>
            </a:rPr>
            <a:t>Support with health literacy and practicality of attending to own health and wellbeing to feel in control</a:t>
          </a:r>
        </a:p>
      </dgm:t>
    </dgm:pt>
    <dgm:pt modelId="{3F644B7A-8476-492A-938B-538C61D7BB00}" type="parTrans" cxnId="{ED0CE36E-B6A1-4246-9C47-F3A6C64BA800}">
      <dgm:prSet/>
      <dgm:spPr/>
      <dgm:t>
        <a:bodyPr/>
        <a:lstStyle/>
        <a:p>
          <a:endParaRPr lang="en-GB"/>
        </a:p>
      </dgm:t>
    </dgm:pt>
    <dgm:pt modelId="{577F3CC5-E997-4958-913F-2B60E7B25FCA}" type="sibTrans" cxnId="{ED0CE36E-B6A1-4246-9C47-F3A6C64BA800}">
      <dgm:prSet/>
      <dgm:spPr/>
      <dgm:t>
        <a:bodyPr/>
        <a:lstStyle/>
        <a:p>
          <a:endParaRPr lang="en-GB"/>
        </a:p>
      </dgm:t>
    </dgm:pt>
    <dgm:pt modelId="{54C14805-0807-49D0-BD40-4EEDE08EFFDB}">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How services and supports are managing to meet needs, what is working and what is missing? </a:t>
          </a:r>
        </a:p>
      </dgm:t>
    </dgm:pt>
    <dgm:pt modelId="{B5297653-4C9C-4208-996D-FFE7CF50A252}" type="parTrans" cxnId="{21215F1C-E132-46C4-BCF2-12F26335B2F4}">
      <dgm:prSet/>
      <dgm:spPr/>
      <dgm:t>
        <a:bodyPr/>
        <a:lstStyle/>
        <a:p>
          <a:endParaRPr lang="en-GB"/>
        </a:p>
      </dgm:t>
    </dgm:pt>
    <dgm:pt modelId="{BB566C28-37E9-4076-BD6B-B602000F2C68}" type="sibTrans" cxnId="{21215F1C-E132-46C4-BCF2-12F26335B2F4}">
      <dgm:prSet/>
      <dgm:spPr/>
      <dgm:t>
        <a:bodyPr/>
        <a:lstStyle/>
        <a:p>
          <a:endParaRPr lang="en-GB"/>
        </a:p>
      </dgm:t>
    </dgm:pt>
    <dgm:pt modelId="{59B2CBAD-18DC-434C-ACBC-BF7B3C8882A4}">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Doctors and nurses </a:t>
          </a:r>
        </a:p>
      </dgm:t>
    </dgm:pt>
    <dgm:pt modelId="{45D9E7FA-934E-40FA-9E0F-E87C979207CD}" type="parTrans" cxnId="{7B2F552B-45D7-430C-BB31-05B9CFC3C80D}">
      <dgm:prSet/>
      <dgm:spPr/>
      <dgm:t>
        <a:bodyPr/>
        <a:lstStyle/>
        <a:p>
          <a:endParaRPr lang="en-GB"/>
        </a:p>
      </dgm:t>
    </dgm:pt>
    <dgm:pt modelId="{940A1E51-38C4-4BB1-A7FF-A599CF626B59}" type="sibTrans" cxnId="{7B2F552B-45D7-430C-BB31-05B9CFC3C80D}">
      <dgm:prSet/>
      <dgm:spPr/>
      <dgm:t>
        <a:bodyPr/>
        <a:lstStyle/>
        <a:p>
          <a:endParaRPr lang="en-GB"/>
        </a:p>
      </dgm:t>
    </dgm:pt>
    <dgm:pt modelId="{68A16810-0FF7-40DC-BF8B-CC16F0735B9E}">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Health champions and advocates</a:t>
          </a:r>
        </a:p>
      </dgm:t>
    </dgm:pt>
    <dgm:pt modelId="{C9F9069B-C9FA-49AC-B18C-9833317B0393}" type="parTrans" cxnId="{34A03B24-7789-423C-93F3-55DF25AA266D}">
      <dgm:prSet/>
      <dgm:spPr/>
      <dgm:t>
        <a:bodyPr/>
        <a:lstStyle/>
        <a:p>
          <a:endParaRPr lang="en-GB"/>
        </a:p>
      </dgm:t>
    </dgm:pt>
    <dgm:pt modelId="{51D130CB-2854-4E96-9FC2-D3EC658CC6CE}" type="sibTrans" cxnId="{34A03B24-7789-423C-93F3-55DF25AA266D}">
      <dgm:prSet/>
      <dgm:spPr/>
      <dgm:t>
        <a:bodyPr/>
        <a:lstStyle/>
        <a:p>
          <a:endParaRPr lang="en-GB"/>
        </a:p>
      </dgm:t>
    </dgm:pt>
    <dgm:pt modelId="{D6CC2BFA-F71C-49FD-8E4F-A01AFE67F03C}">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Social prescribers  </a:t>
          </a:r>
        </a:p>
      </dgm:t>
    </dgm:pt>
    <dgm:pt modelId="{FC2DAC6A-2DE8-455E-850C-11B40B0FE8BB}" type="parTrans" cxnId="{9CFEB661-9C37-45F2-A273-99824B42DCA0}">
      <dgm:prSet/>
      <dgm:spPr/>
      <dgm:t>
        <a:bodyPr/>
        <a:lstStyle/>
        <a:p>
          <a:endParaRPr lang="en-GB"/>
        </a:p>
      </dgm:t>
    </dgm:pt>
    <dgm:pt modelId="{92C8CF1B-43B9-41CB-AE9F-291E2ED0F91C}" type="sibTrans" cxnId="{9CFEB661-9C37-45F2-A273-99824B42DCA0}">
      <dgm:prSet/>
      <dgm:spPr/>
      <dgm:t>
        <a:bodyPr/>
        <a:lstStyle/>
        <a:p>
          <a:endParaRPr lang="en-GB"/>
        </a:p>
      </dgm:t>
    </dgm:pt>
    <dgm:pt modelId="{A63D9A11-6BCF-4665-81D3-66F7554DE7EF}">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Local community places</a:t>
          </a:r>
        </a:p>
      </dgm:t>
    </dgm:pt>
    <dgm:pt modelId="{69CFEA51-19C2-487B-97EF-3442F352B71F}" type="parTrans" cxnId="{8279163F-D521-4EC9-AB60-41C1156B060F}">
      <dgm:prSet/>
      <dgm:spPr/>
      <dgm:t>
        <a:bodyPr/>
        <a:lstStyle/>
        <a:p>
          <a:endParaRPr lang="en-GB"/>
        </a:p>
      </dgm:t>
    </dgm:pt>
    <dgm:pt modelId="{75649957-15AF-422A-8B5F-7500C3A54805}" type="sibTrans" cxnId="{8279163F-D521-4EC9-AB60-41C1156B060F}">
      <dgm:prSet/>
      <dgm:spPr/>
      <dgm:t>
        <a:bodyPr/>
        <a:lstStyle/>
        <a:p>
          <a:endParaRPr lang="en-GB"/>
        </a:p>
      </dgm:t>
    </dgm:pt>
    <dgm:pt modelId="{EF2CF76B-5F90-48C2-9A9A-2DFFD27BB72C}">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Where can we feed learning into early education for all e.g. professional, schools</a:t>
          </a:r>
        </a:p>
      </dgm:t>
    </dgm:pt>
    <dgm:pt modelId="{5785279C-1F3E-4761-BC14-7A4486BB42AD}" type="parTrans" cxnId="{61F8EE6D-C2E4-4E25-B81B-9A1F39A65A33}">
      <dgm:prSet/>
      <dgm:spPr/>
      <dgm:t>
        <a:bodyPr/>
        <a:lstStyle/>
        <a:p>
          <a:endParaRPr lang="en-GB"/>
        </a:p>
      </dgm:t>
    </dgm:pt>
    <dgm:pt modelId="{465F8EB9-52E2-4F66-B0E4-8F19154B6844}" type="sibTrans" cxnId="{61F8EE6D-C2E4-4E25-B81B-9A1F39A65A33}">
      <dgm:prSet/>
      <dgm:spPr/>
      <dgm:t>
        <a:bodyPr/>
        <a:lstStyle/>
        <a:p>
          <a:endParaRPr lang="en-GB"/>
        </a:p>
      </dgm:t>
    </dgm:pt>
    <dgm:pt modelId="{970DCF71-DEDC-47F0-9A40-3E3000C1297F}">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Pharmacists/y</a:t>
          </a:r>
        </a:p>
      </dgm:t>
    </dgm:pt>
    <dgm:pt modelId="{593B1273-4CE4-4741-AF48-981CD25DE962}" type="parTrans" cxnId="{BA8B3FE0-E14E-4AED-9605-5076893D6B26}">
      <dgm:prSet/>
      <dgm:spPr/>
      <dgm:t>
        <a:bodyPr/>
        <a:lstStyle/>
        <a:p>
          <a:endParaRPr lang="en-GB"/>
        </a:p>
      </dgm:t>
    </dgm:pt>
    <dgm:pt modelId="{9908BDD6-CD0F-4230-9223-4DB3F74E4857}" type="sibTrans" cxnId="{BA8B3FE0-E14E-4AED-9605-5076893D6B26}">
      <dgm:prSet/>
      <dgm:spPr/>
      <dgm:t>
        <a:bodyPr/>
        <a:lstStyle/>
        <a:p>
          <a:endParaRPr lang="en-GB"/>
        </a:p>
      </dgm:t>
    </dgm:pt>
    <dgm:pt modelId="{9DB1479A-E306-4556-97E5-E9AAE46F07FE}">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Dementia friendly teams </a:t>
          </a:r>
        </a:p>
      </dgm:t>
    </dgm:pt>
    <dgm:pt modelId="{7D5918D3-B689-436B-AB31-25BE37711C1F}" type="parTrans" cxnId="{0B129148-387D-468D-85A0-5E048A7E7338}">
      <dgm:prSet/>
      <dgm:spPr/>
      <dgm:t>
        <a:bodyPr/>
        <a:lstStyle/>
        <a:p>
          <a:endParaRPr lang="en-GB"/>
        </a:p>
      </dgm:t>
    </dgm:pt>
    <dgm:pt modelId="{A1D7C670-6E0D-4503-8E6D-7F77924630BA}" type="sibTrans" cxnId="{0B129148-387D-468D-85A0-5E048A7E7338}">
      <dgm:prSet/>
      <dgm:spPr/>
      <dgm:t>
        <a:bodyPr/>
        <a:lstStyle/>
        <a:p>
          <a:endParaRPr lang="en-GB"/>
        </a:p>
      </dgm:t>
    </dgm:pt>
    <dgm:pt modelId="{1D068C46-411C-4741-B4F4-0A41698B5020}">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Health screeners </a:t>
          </a:r>
        </a:p>
      </dgm:t>
    </dgm:pt>
    <dgm:pt modelId="{0049A1C3-4CC9-4E96-AAA0-F324BC500AA5}" type="parTrans" cxnId="{CD5ED225-EF62-491A-A0BF-C1ADC9A4D6D9}">
      <dgm:prSet/>
      <dgm:spPr/>
      <dgm:t>
        <a:bodyPr/>
        <a:lstStyle/>
        <a:p>
          <a:endParaRPr lang="en-GB"/>
        </a:p>
      </dgm:t>
    </dgm:pt>
    <dgm:pt modelId="{B0F988D8-B772-440D-A770-193E2D6CDB2C}" type="sibTrans" cxnId="{CD5ED225-EF62-491A-A0BF-C1ADC9A4D6D9}">
      <dgm:prSet/>
      <dgm:spPr/>
      <dgm:t>
        <a:bodyPr/>
        <a:lstStyle/>
        <a:p>
          <a:endParaRPr lang="en-GB"/>
        </a:p>
      </dgm:t>
    </dgm:pt>
    <dgm:pt modelId="{FC1C51BC-95BC-4829-8258-977588FBD054}">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Health champions </a:t>
          </a:r>
        </a:p>
      </dgm:t>
    </dgm:pt>
    <dgm:pt modelId="{9430705F-FA4B-4703-82B0-C735BFA74F0C}" type="parTrans" cxnId="{4B585D02-7B88-4E12-B354-82E80951F191}">
      <dgm:prSet/>
      <dgm:spPr/>
      <dgm:t>
        <a:bodyPr/>
        <a:lstStyle/>
        <a:p>
          <a:endParaRPr lang="en-GB"/>
        </a:p>
      </dgm:t>
    </dgm:pt>
    <dgm:pt modelId="{978888A8-B581-448E-9BD4-066CC4AA14CF}" type="sibTrans" cxnId="{4B585D02-7B88-4E12-B354-82E80951F191}">
      <dgm:prSet/>
      <dgm:spPr/>
      <dgm:t>
        <a:bodyPr/>
        <a:lstStyle/>
        <a:p>
          <a:endParaRPr lang="en-GB"/>
        </a:p>
      </dgm:t>
    </dgm:pt>
    <dgm:pt modelId="{134E8A24-2A5C-4783-BE4E-E7658B1DE03B}">
      <dgm:prSet/>
      <dgm:spPr/>
      <dgm:t>
        <a:bodyPr/>
        <a:lstStyle/>
        <a:p>
          <a:pPr>
            <a:buSzPts val="1000"/>
            <a:buFont typeface="Courier New" panose="02070309020205020404" pitchFamily="49" charset="0"/>
            <a:buChar char="o"/>
          </a:pPr>
          <a:r>
            <a:rPr lang="en-GB" dirty="0">
              <a:latin typeface="Arial" panose="020B0604020202020204" pitchFamily="34" charset="0"/>
              <a:cs typeface="Arial" panose="020B0604020202020204" pitchFamily="34" charset="0"/>
            </a:rPr>
            <a:t>Health advocates </a:t>
          </a:r>
        </a:p>
      </dgm:t>
    </dgm:pt>
    <dgm:pt modelId="{470DE98B-EAE7-40A4-B492-9EDF09525D20}" type="parTrans" cxnId="{24DE7650-4A2A-4B1A-A661-F097B0AAC2BE}">
      <dgm:prSet/>
      <dgm:spPr/>
      <dgm:t>
        <a:bodyPr/>
        <a:lstStyle/>
        <a:p>
          <a:endParaRPr lang="en-GB"/>
        </a:p>
      </dgm:t>
    </dgm:pt>
    <dgm:pt modelId="{C60207B5-68D9-4121-99FB-511B33281B64}" type="sibTrans" cxnId="{24DE7650-4A2A-4B1A-A661-F097B0AAC2BE}">
      <dgm:prSet/>
      <dgm:spPr/>
      <dgm:t>
        <a:bodyPr/>
        <a:lstStyle/>
        <a:p>
          <a:endParaRPr lang="en-GB"/>
        </a:p>
      </dgm:t>
    </dgm:pt>
    <dgm:pt modelId="{1C4112C3-873C-468E-AC4A-BD5FE768A83F}">
      <dgm:prSet/>
      <dgm:spPr/>
      <dgm:t>
        <a:bodyPr/>
        <a:lstStyle/>
        <a:p>
          <a:pPr>
            <a:buSzPts val="1000"/>
            <a:buFont typeface="Symbol" panose="05050102010706020507" pitchFamily="18" charset="2"/>
            <a:buChar char=""/>
          </a:pPr>
          <a:r>
            <a:rPr lang="en-GB" b="1" dirty="0">
              <a:latin typeface="Arial" panose="020B0604020202020204" pitchFamily="34" charset="0"/>
              <a:cs typeface="Arial" panose="020B0604020202020204" pitchFamily="34" charset="0"/>
            </a:rPr>
            <a:t>Easy to find: </a:t>
          </a:r>
          <a:r>
            <a:rPr lang="en-GB" b="0" dirty="0">
              <a:latin typeface="Arial" panose="020B0604020202020204" pitchFamily="34" charset="0"/>
              <a:cs typeface="Arial" panose="020B0604020202020204" pitchFamily="34" charset="0"/>
            </a:rPr>
            <a:t>Community can easily find information </a:t>
          </a:r>
        </a:p>
      </dgm:t>
    </dgm:pt>
    <dgm:pt modelId="{8B03E71D-20E2-4E84-958D-4819BC5465C0}" type="parTrans" cxnId="{2660C849-9A0A-42D0-9E64-B3F62B68E383}">
      <dgm:prSet/>
      <dgm:spPr/>
      <dgm:t>
        <a:bodyPr/>
        <a:lstStyle/>
        <a:p>
          <a:endParaRPr lang="en-GB"/>
        </a:p>
      </dgm:t>
    </dgm:pt>
    <dgm:pt modelId="{C9F397B5-113A-4FAC-A489-C6F18A2E6563}" type="sibTrans" cxnId="{2660C849-9A0A-42D0-9E64-B3F62B68E383}">
      <dgm:prSet/>
      <dgm:spPr/>
      <dgm:t>
        <a:bodyPr/>
        <a:lstStyle/>
        <a:p>
          <a:endParaRPr lang="en-GB"/>
        </a:p>
      </dgm:t>
    </dgm:pt>
    <dgm:pt modelId="{8FBD7AA7-A9DA-41CD-845A-D825E2D9B877}">
      <dgm:prSet phldrT="[Text]"/>
      <dgm:spPr/>
      <dgm:t>
        <a:bodyPr/>
        <a:lstStyle/>
        <a:p>
          <a:pPr>
            <a:buSzPts val="1000"/>
            <a:buFont typeface="Symbol" panose="05050102010706020507" pitchFamily="18" charset="2"/>
            <a:buChar char=""/>
          </a:pPr>
          <a:r>
            <a:rPr lang="en-GB" b="1" dirty="0">
              <a:latin typeface="Arial" panose="020B0604020202020204" pitchFamily="34" charset="0"/>
              <a:cs typeface="Arial" panose="020B0604020202020204" pitchFamily="34" charset="0"/>
            </a:rPr>
            <a:t>Fit the person</a:t>
          </a:r>
          <a:r>
            <a:rPr lang="en-GB" dirty="0">
              <a:latin typeface="Arial" panose="020B0604020202020204" pitchFamily="34" charset="0"/>
              <a:cs typeface="Arial" panose="020B0604020202020204" pitchFamily="34" charset="0"/>
            </a:rPr>
            <a:t>: Support should match what each person wants and needs.</a:t>
          </a:r>
        </a:p>
      </dgm:t>
    </dgm:pt>
    <dgm:pt modelId="{2B692CF7-F6E6-4D7D-B233-998DCE61DA73}" type="parTrans" cxnId="{584FD32D-A725-43C0-968F-83F4DF4BA7CC}">
      <dgm:prSet/>
      <dgm:spPr/>
      <dgm:t>
        <a:bodyPr/>
        <a:lstStyle/>
        <a:p>
          <a:endParaRPr lang="en-GB"/>
        </a:p>
      </dgm:t>
    </dgm:pt>
    <dgm:pt modelId="{885A873E-40B1-4679-BA9C-9995AB4B301D}" type="sibTrans" cxnId="{584FD32D-A725-43C0-968F-83F4DF4BA7CC}">
      <dgm:prSet/>
      <dgm:spPr/>
      <dgm:t>
        <a:bodyPr/>
        <a:lstStyle/>
        <a:p>
          <a:endParaRPr lang="en-GB"/>
        </a:p>
      </dgm:t>
    </dgm:pt>
    <dgm:pt modelId="{356A0C53-1BE3-4B03-BF18-BB58615A5124}" type="pres">
      <dgm:prSet presAssocID="{2C3350A1-C2F4-4702-A1D0-402E6E91A5A3}" presName="Name0" presStyleCnt="0">
        <dgm:presLayoutVars>
          <dgm:dir/>
          <dgm:animLvl val="lvl"/>
          <dgm:resizeHandles val="exact"/>
        </dgm:presLayoutVars>
      </dgm:prSet>
      <dgm:spPr/>
    </dgm:pt>
    <dgm:pt modelId="{FE064D07-32B3-4D2A-9E61-3D9405D18E7E}" type="pres">
      <dgm:prSet presAssocID="{C696DB70-4EB8-4644-9557-3A1022114593}" presName="composite" presStyleCnt="0"/>
      <dgm:spPr/>
    </dgm:pt>
    <dgm:pt modelId="{FAFEF03B-0CD3-4BA3-AD63-94BA3FAA5C96}" type="pres">
      <dgm:prSet presAssocID="{C696DB70-4EB8-4644-9557-3A1022114593}" presName="parTx" presStyleLbl="alignNode1" presStyleIdx="0" presStyleCnt="4">
        <dgm:presLayoutVars>
          <dgm:chMax val="0"/>
          <dgm:chPref val="0"/>
          <dgm:bulletEnabled val="1"/>
        </dgm:presLayoutVars>
      </dgm:prSet>
      <dgm:spPr/>
    </dgm:pt>
    <dgm:pt modelId="{D1ADBE47-C267-40B4-9F9D-16B78F9A9F8B}" type="pres">
      <dgm:prSet presAssocID="{C696DB70-4EB8-4644-9557-3A1022114593}" presName="desTx" presStyleLbl="alignAccFollowNode1" presStyleIdx="0" presStyleCnt="4">
        <dgm:presLayoutVars>
          <dgm:bulletEnabled val="1"/>
        </dgm:presLayoutVars>
      </dgm:prSet>
      <dgm:spPr/>
    </dgm:pt>
    <dgm:pt modelId="{BC7C5392-AF26-4D84-8987-A85FA5E28939}" type="pres">
      <dgm:prSet presAssocID="{4FE0F583-779B-48B2-8173-069B6891452F}" presName="space" presStyleCnt="0"/>
      <dgm:spPr/>
    </dgm:pt>
    <dgm:pt modelId="{FE90A999-DB52-4B98-9060-731C55A0F031}" type="pres">
      <dgm:prSet presAssocID="{73232343-B431-4927-80EC-6E1E46F524CD}" presName="composite" presStyleCnt="0"/>
      <dgm:spPr/>
    </dgm:pt>
    <dgm:pt modelId="{9AC64C1C-91F6-496B-8173-E5C146BFD988}" type="pres">
      <dgm:prSet presAssocID="{73232343-B431-4927-80EC-6E1E46F524CD}" presName="parTx" presStyleLbl="alignNode1" presStyleIdx="1" presStyleCnt="4">
        <dgm:presLayoutVars>
          <dgm:chMax val="0"/>
          <dgm:chPref val="0"/>
          <dgm:bulletEnabled val="1"/>
        </dgm:presLayoutVars>
      </dgm:prSet>
      <dgm:spPr/>
    </dgm:pt>
    <dgm:pt modelId="{64107B9D-38B4-4C05-B648-BB79956C561B}" type="pres">
      <dgm:prSet presAssocID="{73232343-B431-4927-80EC-6E1E46F524CD}" presName="desTx" presStyleLbl="alignAccFollowNode1" presStyleIdx="1" presStyleCnt="4">
        <dgm:presLayoutVars>
          <dgm:bulletEnabled val="1"/>
        </dgm:presLayoutVars>
      </dgm:prSet>
      <dgm:spPr/>
    </dgm:pt>
    <dgm:pt modelId="{51BE5EE6-56C5-495D-BE06-37C3FDDE3467}" type="pres">
      <dgm:prSet presAssocID="{A9258038-3FD9-41CF-82E0-6D687691F485}" presName="space" presStyleCnt="0"/>
      <dgm:spPr/>
    </dgm:pt>
    <dgm:pt modelId="{5156744A-24C4-47B3-A826-21C940F53949}" type="pres">
      <dgm:prSet presAssocID="{88CF261B-C30F-4C6D-ACA4-9B8D900E823E}" presName="composite" presStyleCnt="0"/>
      <dgm:spPr/>
    </dgm:pt>
    <dgm:pt modelId="{79C33F71-AC80-4DD9-AE09-ECA3BC66A628}" type="pres">
      <dgm:prSet presAssocID="{88CF261B-C30F-4C6D-ACA4-9B8D900E823E}" presName="parTx" presStyleLbl="alignNode1" presStyleIdx="2" presStyleCnt="4">
        <dgm:presLayoutVars>
          <dgm:chMax val="0"/>
          <dgm:chPref val="0"/>
          <dgm:bulletEnabled val="1"/>
        </dgm:presLayoutVars>
      </dgm:prSet>
      <dgm:spPr/>
    </dgm:pt>
    <dgm:pt modelId="{FCB49A69-474E-435C-BADA-753EE0986C8C}" type="pres">
      <dgm:prSet presAssocID="{88CF261B-C30F-4C6D-ACA4-9B8D900E823E}" presName="desTx" presStyleLbl="alignAccFollowNode1" presStyleIdx="2" presStyleCnt="4">
        <dgm:presLayoutVars>
          <dgm:bulletEnabled val="1"/>
        </dgm:presLayoutVars>
      </dgm:prSet>
      <dgm:spPr/>
    </dgm:pt>
    <dgm:pt modelId="{D531C0EB-C569-4485-B1BD-5A7A708DAFBB}" type="pres">
      <dgm:prSet presAssocID="{97BA908B-C264-4F88-92D9-70F46B5833DE}" presName="space" presStyleCnt="0"/>
      <dgm:spPr/>
    </dgm:pt>
    <dgm:pt modelId="{1B2A8B08-540F-462D-BC62-D8F77EB6C3A3}" type="pres">
      <dgm:prSet presAssocID="{A31810C5-B703-4D15-A432-5A5F084A1ED4}" presName="composite" presStyleCnt="0"/>
      <dgm:spPr/>
    </dgm:pt>
    <dgm:pt modelId="{4D25A80B-36E7-49D1-9165-2399E48CA7FE}" type="pres">
      <dgm:prSet presAssocID="{A31810C5-B703-4D15-A432-5A5F084A1ED4}" presName="parTx" presStyleLbl="alignNode1" presStyleIdx="3" presStyleCnt="4">
        <dgm:presLayoutVars>
          <dgm:chMax val="0"/>
          <dgm:chPref val="0"/>
          <dgm:bulletEnabled val="1"/>
        </dgm:presLayoutVars>
      </dgm:prSet>
      <dgm:spPr/>
    </dgm:pt>
    <dgm:pt modelId="{4E0B3ECD-C4CC-46E9-9A05-AD9619A7EA29}" type="pres">
      <dgm:prSet presAssocID="{A31810C5-B703-4D15-A432-5A5F084A1ED4}" presName="desTx" presStyleLbl="alignAccFollowNode1" presStyleIdx="3" presStyleCnt="4">
        <dgm:presLayoutVars>
          <dgm:bulletEnabled val="1"/>
        </dgm:presLayoutVars>
      </dgm:prSet>
      <dgm:spPr/>
    </dgm:pt>
  </dgm:ptLst>
  <dgm:cxnLst>
    <dgm:cxn modelId="{4B585D02-7B88-4E12-B354-82E80951F191}" srcId="{BCE4E5AC-17D3-45D9-960D-1CA931DC9072}" destId="{FC1C51BC-95BC-4829-8258-977588FBD054}" srcOrd="11" destOrd="0" parTransId="{9430705F-FA4B-4703-82B0-C735BFA74F0C}" sibTransId="{978888A8-B581-448E-9BD4-066CC4AA14CF}"/>
    <dgm:cxn modelId="{5A06910B-C378-4036-90C1-7313173EE8E1}" type="presOf" srcId="{88CF261B-C30F-4C6D-ACA4-9B8D900E823E}" destId="{79C33F71-AC80-4DD9-AE09-ECA3BC66A628}" srcOrd="0" destOrd="0" presId="urn:microsoft.com/office/officeart/2005/8/layout/hList1"/>
    <dgm:cxn modelId="{33AC350C-3836-4DFE-8842-2868F84DB63D}" type="presOf" srcId="{73232343-B431-4927-80EC-6E1E46F524CD}" destId="{9AC64C1C-91F6-496B-8173-E5C146BFD988}" srcOrd="0" destOrd="0" presId="urn:microsoft.com/office/officeart/2005/8/layout/hList1"/>
    <dgm:cxn modelId="{2B281A0D-0E95-4CE9-8282-892A40858071}" srcId="{44FBA11A-2CAE-4FB2-9668-FF7275A7AF56}" destId="{DC3FD07E-06F1-4D19-8689-86A94A8CCA4B}" srcOrd="1" destOrd="0" parTransId="{D1A8573B-7774-4D7B-9FE3-4860D17FDD51}" sibTransId="{84A3882E-CA6A-43B8-B576-1512653CDB57}"/>
    <dgm:cxn modelId="{BF25E110-8987-4DA3-8923-C9EAF507799C}" srcId="{2C3350A1-C2F4-4702-A1D0-402E6E91A5A3}" destId="{73232343-B431-4927-80EC-6E1E46F524CD}" srcOrd="1" destOrd="0" parTransId="{7ABE0B4E-6D4B-43A4-BBB3-2D93EFC748A4}" sibTransId="{A9258038-3FD9-41CF-82E0-6D687691F485}"/>
    <dgm:cxn modelId="{1C36EF19-A97A-4710-868B-B61024BBE42E}" srcId="{BCE4E5AC-17D3-45D9-960D-1CA931DC9072}" destId="{B88B6556-05BB-4593-91EC-11ABC7949842}" srcOrd="5" destOrd="0" parTransId="{4AA8826B-AA61-4048-8B60-51942EBAB36B}" sibTransId="{7951E080-AEDE-4ABD-B417-CB75677D9AE7}"/>
    <dgm:cxn modelId="{91AA5A1A-8A4C-45A5-A0B5-678962452306}" srcId="{2C3350A1-C2F4-4702-A1D0-402E6E91A5A3}" destId="{88CF261B-C30F-4C6D-ACA4-9B8D900E823E}" srcOrd="2" destOrd="0" parTransId="{F11B98BF-A11E-4AAD-A4E5-9C81A8018CD5}" sibTransId="{97BA908B-C264-4F88-92D9-70F46B5833DE}"/>
    <dgm:cxn modelId="{21215F1C-E132-46C4-BCF2-12F26335B2F4}" srcId="{44FBA11A-2CAE-4FB2-9668-FF7275A7AF56}" destId="{54C14805-0807-49D0-BD40-4EEDE08EFFDB}" srcOrd="4" destOrd="0" parTransId="{B5297653-4C9C-4208-996D-FFE7CF50A252}" sibTransId="{BB566C28-37E9-4076-BD6B-B602000F2C68}"/>
    <dgm:cxn modelId="{007CC323-1A71-46DC-918D-D09CF058FA3F}" type="presOf" srcId="{970DCF71-DEDC-47F0-9A40-3E3000C1297F}" destId="{D1ADBE47-C267-40B4-9F9D-16B78F9A9F8B}" srcOrd="0" destOrd="10" presId="urn:microsoft.com/office/officeart/2005/8/layout/hList1"/>
    <dgm:cxn modelId="{34A03B24-7789-423C-93F3-55DF25AA266D}" srcId="{BCE4E5AC-17D3-45D9-960D-1CA931DC9072}" destId="{68A16810-0FF7-40DC-BF8B-CC16F0735B9E}" srcOrd="1" destOrd="0" parTransId="{C9F9069B-C9FA-49AC-B18C-9833317B0393}" sibTransId="{51D130CB-2854-4E96-9FC2-D3EC658CC6CE}"/>
    <dgm:cxn modelId="{CD5ED225-EF62-491A-A0BF-C1ADC9A4D6D9}" srcId="{BCE4E5AC-17D3-45D9-960D-1CA931DC9072}" destId="{1D068C46-411C-4741-B4F4-0A41698B5020}" srcOrd="4" destOrd="0" parTransId="{0049A1C3-4CC9-4E96-AAA0-F324BC500AA5}" sibTransId="{B0F988D8-B772-440D-A770-193E2D6CDB2C}"/>
    <dgm:cxn modelId="{7B2F552B-45D7-430C-BB31-05B9CFC3C80D}" srcId="{BCE4E5AC-17D3-45D9-960D-1CA931DC9072}" destId="{59B2CBAD-18DC-434C-ACBC-BF7B3C8882A4}" srcOrd="3" destOrd="0" parTransId="{45D9E7FA-934E-40FA-9E0F-E87C979207CD}" sibTransId="{940A1E51-38C4-4BB1-A7FF-A599CF626B59}"/>
    <dgm:cxn modelId="{7F7B812B-DAD7-4807-8C06-8DFFDDD15657}" type="presOf" srcId="{FC1C51BC-95BC-4829-8258-977588FBD054}" destId="{D1ADBE47-C267-40B4-9F9D-16B78F9A9F8B}" srcOrd="0" destOrd="12" presId="urn:microsoft.com/office/officeart/2005/8/layout/hList1"/>
    <dgm:cxn modelId="{590BD42C-7A4A-411A-8B3B-35B3569A8297}" type="presOf" srcId="{59B2CBAD-18DC-434C-ACBC-BF7B3C8882A4}" destId="{D1ADBE47-C267-40B4-9F9D-16B78F9A9F8B}" srcOrd="0" destOrd="4" presId="urn:microsoft.com/office/officeart/2005/8/layout/hList1"/>
    <dgm:cxn modelId="{584FD32D-A725-43C0-968F-83F4DF4BA7CC}" srcId="{73232343-B431-4927-80EC-6E1E46F524CD}" destId="{8FBD7AA7-A9DA-41CD-845A-D825E2D9B877}" srcOrd="1" destOrd="0" parTransId="{2B692CF7-F6E6-4D7D-B233-998DCE61DA73}" sibTransId="{885A873E-40B1-4679-BA9C-9995AB4B301D}"/>
    <dgm:cxn modelId="{83EC6533-C1F4-4160-8475-C648CD05390C}" type="presOf" srcId="{44FBA11A-2CAE-4FB2-9668-FF7275A7AF56}" destId="{4E0B3ECD-C4CC-46E9-9A05-AD9619A7EA29}" srcOrd="0" destOrd="0" presId="urn:microsoft.com/office/officeart/2005/8/layout/hList1"/>
    <dgm:cxn modelId="{DE28D434-CA2D-4493-B444-A8A4198C20A9}" type="presOf" srcId="{D6CC2BFA-F71C-49FD-8E4F-A01AFE67F03C}" destId="{D1ADBE47-C267-40B4-9F9D-16B78F9A9F8B}" srcOrd="0" destOrd="3" presId="urn:microsoft.com/office/officeart/2005/8/layout/hList1"/>
    <dgm:cxn modelId="{B61D4037-78D1-4399-9994-8389747B5598}" srcId="{44FBA11A-2CAE-4FB2-9668-FF7275A7AF56}" destId="{41BD308B-46A9-43AE-B9F6-286E3F8EAD78}" srcOrd="0" destOrd="0" parTransId="{7B7B6150-86AD-4A56-B62D-89A7009506A6}" sibTransId="{7C1E0EBF-75CC-4390-B0E4-B3092FA675CA}"/>
    <dgm:cxn modelId="{3B2E1F3B-6C75-446D-BF06-0FDB2461881B}" srcId="{73232343-B431-4927-80EC-6E1E46F524CD}" destId="{8460CEF6-578D-4657-A09D-162BEB8E9B9A}" srcOrd="0" destOrd="0" parTransId="{69FC3961-10B1-4FB8-AAB5-305CC4289B80}" sibTransId="{0ACD2700-D2FA-43D5-9284-EB927C44561D}"/>
    <dgm:cxn modelId="{880F9A3E-EF94-44E3-920C-A9C16612D9EC}" type="presOf" srcId="{C7C1E516-644E-4B86-9022-4DB1DC42E17E}" destId="{D1ADBE47-C267-40B4-9F9D-16B78F9A9F8B}" srcOrd="0" destOrd="7" presId="urn:microsoft.com/office/officeart/2005/8/layout/hList1"/>
    <dgm:cxn modelId="{8279163F-D521-4EC9-AB60-41C1156B060F}" srcId="{BCE4E5AC-17D3-45D9-960D-1CA931DC9072}" destId="{A63D9A11-6BCF-4665-81D3-66F7554DE7EF}" srcOrd="7" destOrd="0" parTransId="{69CFEA51-19C2-487B-97EF-3442F352B71F}" sibTransId="{75649957-15AF-422A-8B5F-7500C3A54805}"/>
    <dgm:cxn modelId="{D970AB5B-1FB7-4224-9C3D-00740FF9B195}" type="presOf" srcId="{1C4112C3-873C-468E-AC4A-BD5FE768A83F}" destId="{64107B9D-38B4-4C05-B648-BB79956C561B}" srcOrd="0" destOrd="3" presId="urn:microsoft.com/office/officeart/2005/8/layout/hList1"/>
    <dgm:cxn modelId="{D48D465F-EFEC-423A-93A5-AADAD3ADFB10}" srcId="{C696DB70-4EB8-4644-9557-3A1022114593}" destId="{BCE4E5AC-17D3-45D9-960D-1CA931DC9072}" srcOrd="0" destOrd="0" parTransId="{5EACE9CD-B05A-4DC5-91D9-71A9A1884B5B}" sibTransId="{E33C5416-537D-4A3F-84AA-06B29FA261BF}"/>
    <dgm:cxn modelId="{9CFEB661-9C37-45F2-A273-99824B42DCA0}" srcId="{BCE4E5AC-17D3-45D9-960D-1CA931DC9072}" destId="{D6CC2BFA-F71C-49FD-8E4F-A01AFE67F03C}" srcOrd="2" destOrd="0" parTransId="{FC2DAC6A-2DE8-455E-850C-11B40B0FE8BB}" sibTransId="{92C8CF1B-43B9-41CB-AE9F-291E2ED0F91C}"/>
    <dgm:cxn modelId="{24B7EE42-CD17-4F5B-9351-415C88E59141}" type="presOf" srcId="{12868B5B-75FB-4880-9161-192B413FF7F6}" destId="{FCB49A69-474E-435C-BADA-753EE0986C8C}" srcOrd="0" destOrd="1" presId="urn:microsoft.com/office/officeart/2005/8/layout/hList1"/>
    <dgm:cxn modelId="{B6695B43-2480-40E7-B5DE-65AE27628C58}" srcId="{2C3350A1-C2F4-4702-A1D0-402E6E91A5A3}" destId="{A31810C5-B703-4D15-A432-5A5F084A1ED4}" srcOrd="3" destOrd="0" parTransId="{DB13D889-2208-4AFB-8A7A-B203BA8AE7A9}" sibTransId="{F62BEE23-E2DE-4BF5-AB8D-5EEEBDE640A7}"/>
    <dgm:cxn modelId="{3DB83367-6EE4-43F2-A65E-C5278CBD1A40}" type="presOf" srcId="{A31810C5-B703-4D15-A432-5A5F084A1ED4}" destId="{4D25A80B-36E7-49D1-9165-2399E48CA7FE}" srcOrd="0" destOrd="0" presId="urn:microsoft.com/office/officeart/2005/8/layout/hList1"/>
    <dgm:cxn modelId="{0B129148-387D-468D-85A0-5E048A7E7338}" srcId="{BCE4E5AC-17D3-45D9-960D-1CA931DC9072}" destId="{9DB1479A-E306-4556-97E5-E9AAE46F07FE}" srcOrd="10" destOrd="0" parTransId="{7D5918D3-B689-436B-AB31-25BE37711C1F}" sibTransId="{A1D7C670-6E0D-4503-8E6D-7F77924630BA}"/>
    <dgm:cxn modelId="{96405549-10CA-43C3-813B-6CE51B6E9533}" srcId="{44FBA11A-2CAE-4FB2-9668-FF7275A7AF56}" destId="{6F51E831-3F68-414C-8554-F386155DBFE1}" srcOrd="2" destOrd="0" parTransId="{AA2ABF40-493D-44A6-A1D5-653D84CDC368}" sibTransId="{66C43D94-A7F6-4E3A-9A81-230D592955FC}"/>
    <dgm:cxn modelId="{2660C849-9A0A-42D0-9E64-B3F62B68E383}" srcId="{73232343-B431-4927-80EC-6E1E46F524CD}" destId="{1C4112C3-873C-468E-AC4A-BD5FE768A83F}" srcOrd="3" destOrd="0" parTransId="{8B03E71D-20E2-4E84-958D-4819BC5465C0}" sibTransId="{C9F397B5-113A-4FAC-A489-C6F18A2E6563}"/>
    <dgm:cxn modelId="{BE69226C-7813-4ED4-A0D7-A629BC366D3A}" type="presOf" srcId="{EF2CF76B-5F90-48C2-9A9A-2DFFD27BB72C}" destId="{4E0B3ECD-C4CC-46E9-9A05-AD9619A7EA29}" srcOrd="0" destOrd="6" presId="urn:microsoft.com/office/officeart/2005/8/layout/hList1"/>
    <dgm:cxn modelId="{61F8EE6D-C2E4-4E25-B81B-9A1F39A65A33}" srcId="{44FBA11A-2CAE-4FB2-9668-FF7275A7AF56}" destId="{EF2CF76B-5F90-48C2-9A9A-2DFFD27BB72C}" srcOrd="5" destOrd="0" parTransId="{5785279C-1F3E-4761-BC14-7A4486BB42AD}" sibTransId="{465F8EB9-52E2-4F66-B0E4-8F19154B6844}"/>
    <dgm:cxn modelId="{ED0CE36E-B6A1-4246-9C47-F3A6C64BA800}" srcId="{88CF261B-C30F-4C6D-ACA4-9B8D900E823E}" destId="{61B46A6E-DDA9-4805-9830-D62381DAD198}" srcOrd="2" destOrd="0" parTransId="{3F644B7A-8476-492A-938B-538C61D7BB00}" sibTransId="{577F3CC5-E997-4958-913F-2B60E7B25FCA}"/>
    <dgm:cxn modelId="{24DE7650-4A2A-4B1A-A661-F097B0AAC2BE}" srcId="{BCE4E5AC-17D3-45D9-960D-1CA931DC9072}" destId="{134E8A24-2A5C-4783-BE4E-E7658B1DE03B}" srcOrd="12" destOrd="0" parTransId="{470DE98B-EAE7-40A4-B492-9EDF09525D20}" sibTransId="{C60207B5-68D9-4121-99FB-511B33281B64}"/>
    <dgm:cxn modelId="{638FFA54-CE14-4F28-BA1C-17BE30F61EA4}" type="presOf" srcId="{BCE4E5AC-17D3-45D9-960D-1CA931DC9072}" destId="{D1ADBE47-C267-40B4-9F9D-16B78F9A9F8B}" srcOrd="0" destOrd="0" presId="urn:microsoft.com/office/officeart/2005/8/layout/hList1"/>
    <dgm:cxn modelId="{1CAD1975-3254-4E65-B9C9-23DABA328D6D}" srcId="{2C3350A1-C2F4-4702-A1D0-402E6E91A5A3}" destId="{C696DB70-4EB8-4644-9557-3A1022114593}" srcOrd="0" destOrd="0" parTransId="{450BFEDA-7161-4828-95DF-0DE1069AB76C}" sibTransId="{4FE0F583-779B-48B2-8173-069B6891452F}"/>
    <dgm:cxn modelId="{A59DE855-4FC4-4167-9BB0-7C8EB8E26A13}" srcId="{BCE4E5AC-17D3-45D9-960D-1CA931DC9072}" destId="{4843B281-0A2F-4495-8A4C-F7BCE506F40B}" srcOrd="0" destOrd="0" parTransId="{FC836B20-D720-44C2-9744-24798CAADD85}" sibTransId="{2EB66235-3B18-465D-B836-3780212699AC}"/>
    <dgm:cxn modelId="{F6070556-05A3-4F37-AD4C-1B3C4CB0D7DB}" type="presOf" srcId="{DDB0FC36-A336-4E13-A7E0-E63E63DB731B}" destId="{4E0B3ECD-C4CC-46E9-9A05-AD9619A7EA29}" srcOrd="0" destOrd="4" presId="urn:microsoft.com/office/officeart/2005/8/layout/hList1"/>
    <dgm:cxn modelId="{507FC056-9D69-48A3-A3C3-E88925A88530}" type="presOf" srcId="{6F51E831-3F68-414C-8554-F386155DBFE1}" destId="{4E0B3ECD-C4CC-46E9-9A05-AD9619A7EA29}" srcOrd="0" destOrd="3" presId="urn:microsoft.com/office/officeart/2005/8/layout/hList1"/>
    <dgm:cxn modelId="{F78C3857-620B-44B1-84B6-404C8270B58A}" srcId="{A31810C5-B703-4D15-A432-5A5F084A1ED4}" destId="{44FBA11A-2CAE-4FB2-9668-FF7275A7AF56}" srcOrd="0" destOrd="0" parTransId="{1DBE4568-268E-43D3-B0E2-BCDE2AFD4C6A}" sibTransId="{FCDDC1B4-A712-4523-A642-3692FAA316A7}"/>
    <dgm:cxn modelId="{8E5B3D78-2547-4394-ACE2-4EFBAA38D750}" type="presOf" srcId="{1D068C46-411C-4741-B4F4-0A41698B5020}" destId="{D1ADBE47-C267-40B4-9F9D-16B78F9A9F8B}" srcOrd="0" destOrd="5" presId="urn:microsoft.com/office/officeart/2005/8/layout/hList1"/>
    <dgm:cxn modelId="{E959B758-411F-4EB9-BC96-182E7EBE998E}" srcId="{73232343-B431-4927-80EC-6E1E46F524CD}" destId="{6C0BA4FD-B3E8-4283-A25A-42A21C277A79}" srcOrd="2" destOrd="0" parTransId="{2C87463C-E831-4894-9FFA-0449215E8493}" sibTransId="{3DFCA3EC-A56C-4DB7-930A-7865569B22E7}"/>
    <dgm:cxn modelId="{F0988D7B-5574-413F-881E-736167273F6E}" type="presOf" srcId="{68A16810-0FF7-40DC-BF8B-CC16F0735B9E}" destId="{D1ADBE47-C267-40B4-9F9D-16B78F9A9F8B}" srcOrd="0" destOrd="2" presId="urn:microsoft.com/office/officeart/2005/8/layout/hList1"/>
    <dgm:cxn modelId="{BE03807C-C25A-40AE-923F-26DA487126B5}" srcId="{44FBA11A-2CAE-4FB2-9668-FF7275A7AF56}" destId="{DDB0FC36-A336-4E13-A7E0-E63E63DB731B}" srcOrd="3" destOrd="0" parTransId="{8DFA8C8D-4605-4EB9-9B63-76F55632FCDC}" sibTransId="{4455BA8A-B7E4-4A50-ACC2-83A0DFBB691B}"/>
    <dgm:cxn modelId="{BB4CDF7E-F070-4D52-8841-B97C625E7646}" type="presOf" srcId="{8460CEF6-578D-4657-A09D-162BEB8E9B9A}" destId="{64107B9D-38B4-4C05-B648-BB79956C561B}" srcOrd="0" destOrd="0" presId="urn:microsoft.com/office/officeart/2005/8/layout/hList1"/>
    <dgm:cxn modelId="{94B1E281-2793-4FE4-86F1-B201D402169E}" type="presOf" srcId="{A63D9A11-6BCF-4665-81D3-66F7554DE7EF}" destId="{D1ADBE47-C267-40B4-9F9D-16B78F9A9F8B}" srcOrd="0" destOrd="8" presId="urn:microsoft.com/office/officeart/2005/8/layout/hList1"/>
    <dgm:cxn modelId="{86A39F84-C0C7-474C-9002-736DD47ADA2F}" type="presOf" srcId="{2C3350A1-C2F4-4702-A1D0-402E6E91A5A3}" destId="{356A0C53-1BE3-4B03-BF18-BB58615A5124}" srcOrd="0" destOrd="0" presId="urn:microsoft.com/office/officeart/2005/8/layout/hList1"/>
    <dgm:cxn modelId="{9EA96D85-A4C2-4F5B-A453-9CD0F9D096AB}" srcId="{BCE4E5AC-17D3-45D9-960D-1CA931DC9072}" destId="{C7C1E516-644E-4B86-9022-4DB1DC42E17E}" srcOrd="6" destOrd="0" parTransId="{35A3B4F5-D3F0-4E1E-9950-0C5998A8CAAB}" sibTransId="{B64E2157-DA9F-4C89-8A54-83482C85E340}"/>
    <dgm:cxn modelId="{E5813B8B-162B-4974-83E1-6131B7DEC1E2}" type="presOf" srcId="{8FBD7AA7-A9DA-41CD-845A-D825E2D9B877}" destId="{64107B9D-38B4-4C05-B648-BB79956C561B}" srcOrd="0" destOrd="1" presId="urn:microsoft.com/office/officeart/2005/8/layout/hList1"/>
    <dgm:cxn modelId="{B92D849D-F62E-4FF8-8E7B-5CE1765DF26E}" type="presOf" srcId="{54C14805-0807-49D0-BD40-4EEDE08EFFDB}" destId="{4E0B3ECD-C4CC-46E9-9A05-AD9619A7EA29}" srcOrd="0" destOrd="5" presId="urn:microsoft.com/office/officeart/2005/8/layout/hList1"/>
    <dgm:cxn modelId="{DD5A77AE-1F6F-4198-BB06-387CFCFA5506}" type="presOf" srcId="{DC3FD07E-06F1-4D19-8689-86A94A8CCA4B}" destId="{4E0B3ECD-C4CC-46E9-9A05-AD9619A7EA29}" srcOrd="0" destOrd="2" presId="urn:microsoft.com/office/officeart/2005/8/layout/hList1"/>
    <dgm:cxn modelId="{1F4050B1-4E50-47B3-A876-B60A270C4871}" srcId="{73232343-B431-4927-80EC-6E1E46F524CD}" destId="{B16AB751-EFA4-41CF-9477-3C55757A2EC9}" srcOrd="4" destOrd="0" parTransId="{1A81D88F-4166-4B91-A819-63B137C27669}" sibTransId="{F6006D82-2F8D-48FB-AAB6-1AA21C6030A4}"/>
    <dgm:cxn modelId="{7049A6C3-6F61-452F-852B-B0B78522E3B1}" srcId="{88CF261B-C30F-4C6D-ACA4-9B8D900E823E}" destId="{0E3AC696-5FC0-45A9-A999-4291D14B09D7}" srcOrd="0" destOrd="0" parTransId="{A758AB5A-39C9-4712-BBFD-B4C24FF13D01}" sibTransId="{826ADD54-7A12-4A0C-BB3A-D03D43F4741F}"/>
    <dgm:cxn modelId="{2D6A36C6-B91D-4892-A09E-DF6E355E0A37}" type="presOf" srcId="{B8D73622-680D-4D9D-AEA6-52E5333D32B7}" destId="{D1ADBE47-C267-40B4-9F9D-16B78F9A9F8B}" srcOrd="0" destOrd="9" presId="urn:microsoft.com/office/officeart/2005/8/layout/hList1"/>
    <dgm:cxn modelId="{50C8B1DA-BFE0-4D8B-B301-B10DA06B9186}" type="presOf" srcId="{6C0BA4FD-B3E8-4283-A25A-42A21C277A79}" destId="{64107B9D-38B4-4C05-B648-BB79956C561B}" srcOrd="0" destOrd="2" presId="urn:microsoft.com/office/officeart/2005/8/layout/hList1"/>
    <dgm:cxn modelId="{74EA88DB-C6F6-47A7-BABA-4DC778B449BB}" srcId="{88CF261B-C30F-4C6D-ACA4-9B8D900E823E}" destId="{12868B5B-75FB-4880-9161-192B413FF7F6}" srcOrd="1" destOrd="0" parTransId="{2FD4CB12-BD2E-41B2-83D7-154B2AC7F84E}" sibTransId="{8E242D02-30AF-4846-B836-13105E27CF2D}"/>
    <dgm:cxn modelId="{C0228BDC-3050-40EA-A418-B771D540D14E}" type="presOf" srcId="{4843B281-0A2F-4495-8A4C-F7BCE506F40B}" destId="{D1ADBE47-C267-40B4-9F9D-16B78F9A9F8B}" srcOrd="0" destOrd="1" presId="urn:microsoft.com/office/officeart/2005/8/layout/hList1"/>
    <dgm:cxn modelId="{022585DE-372E-4EBA-B5DF-50B046AA6768}" type="presOf" srcId="{9DB1479A-E306-4556-97E5-E9AAE46F07FE}" destId="{D1ADBE47-C267-40B4-9F9D-16B78F9A9F8B}" srcOrd="0" destOrd="11" presId="urn:microsoft.com/office/officeart/2005/8/layout/hList1"/>
    <dgm:cxn modelId="{87A3C0DF-B31F-446F-A567-7E6341867718}" type="presOf" srcId="{61B46A6E-DDA9-4805-9830-D62381DAD198}" destId="{FCB49A69-474E-435C-BADA-753EE0986C8C}" srcOrd="0" destOrd="2" presId="urn:microsoft.com/office/officeart/2005/8/layout/hList1"/>
    <dgm:cxn modelId="{BA8B3FE0-E14E-4AED-9605-5076893D6B26}" srcId="{BCE4E5AC-17D3-45D9-960D-1CA931DC9072}" destId="{970DCF71-DEDC-47F0-9A40-3E3000C1297F}" srcOrd="9" destOrd="0" parTransId="{593B1273-4CE4-4741-AF48-981CD25DE962}" sibTransId="{9908BDD6-CD0F-4230-9223-4DB3F74E4857}"/>
    <dgm:cxn modelId="{6542B0E1-B8E6-41BD-B5F1-0BDD7460D932}" type="presOf" srcId="{134E8A24-2A5C-4783-BE4E-E7658B1DE03B}" destId="{D1ADBE47-C267-40B4-9F9D-16B78F9A9F8B}" srcOrd="0" destOrd="13" presId="urn:microsoft.com/office/officeart/2005/8/layout/hList1"/>
    <dgm:cxn modelId="{745F44E2-0C43-45D0-8B92-3FE6ECE66558}" type="presOf" srcId="{B88B6556-05BB-4593-91EC-11ABC7949842}" destId="{D1ADBE47-C267-40B4-9F9D-16B78F9A9F8B}" srcOrd="0" destOrd="6" presId="urn:microsoft.com/office/officeart/2005/8/layout/hList1"/>
    <dgm:cxn modelId="{D7F6B1E2-9C5B-48C0-8DD0-82CF4BAC79D8}" type="presOf" srcId="{B16AB751-EFA4-41CF-9477-3C55757A2EC9}" destId="{64107B9D-38B4-4C05-B648-BB79956C561B}" srcOrd="0" destOrd="4" presId="urn:microsoft.com/office/officeart/2005/8/layout/hList1"/>
    <dgm:cxn modelId="{EB9EE0E4-394B-4B3F-B197-A54E0886F985}" type="presOf" srcId="{41BD308B-46A9-43AE-B9F6-286E3F8EAD78}" destId="{4E0B3ECD-C4CC-46E9-9A05-AD9619A7EA29}" srcOrd="0" destOrd="1" presId="urn:microsoft.com/office/officeart/2005/8/layout/hList1"/>
    <dgm:cxn modelId="{7EB12DE7-109D-40F5-9DEE-17A9F8E38183}" type="presOf" srcId="{C696DB70-4EB8-4644-9557-3A1022114593}" destId="{FAFEF03B-0CD3-4BA3-AD63-94BA3FAA5C96}" srcOrd="0" destOrd="0" presId="urn:microsoft.com/office/officeart/2005/8/layout/hList1"/>
    <dgm:cxn modelId="{52FFD4F5-2F38-4EFE-A375-767DC2C6502C}" type="presOf" srcId="{0E3AC696-5FC0-45A9-A999-4291D14B09D7}" destId="{FCB49A69-474E-435C-BADA-753EE0986C8C}" srcOrd="0" destOrd="0" presId="urn:microsoft.com/office/officeart/2005/8/layout/hList1"/>
    <dgm:cxn modelId="{E2CB70FB-A4A2-449D-9092-5E9CE1085FA1}" srcId="{BCE4E5AC-17D3-45D9-960D-1CA931DC9072}" destId="{B8D73622-680D-4D9D-AEA6-52E5333D32B7}" srcOrd="8" destOrd="0" parTransId="{DDC8E661-ED5C-4711-9CA3-416EE9523483}" sibTransId="{F7582F42-97BF-4E7B-B81C-14CBD5595C50}"/>
    <dgm:cxn modelId="{7BF4DD97-0240-443F-B7F6-ABBF1DB02F1E}" type="presParOf" srcId="{356A0C53-1BE3-4B03-BF18-BB58615A5124}" destId="{FE064D07-32B3-4D2A-9E61-3D9405D18E7E}" srcOrd="0" destOrd="0" presId="urn:microsoft.com/office/officeart/2005/8/layout/hList1"/>
    <dgm:cxn modelId="{291427FE-1DD0-45AB-894C-1676895F8D6E}" type="presParOf" srcId="{FE064D07-32B3-4D2A-9E61-3D9405D18E7E}" destId="{FAFEF03B-0CD3-4BA3-AD63-94BA3FAA5C96}" srcOrd="0" destOrd="0" presId="urn:microsoft.com/office/officeart/2005/8/layout/hList1"/>
    <dgm:cxn modelId="{D2E09A63-8F02-497D-A5CC-359E0B35B442}" type="presParOf" srcId="{FE064D07-32B3-4D2A-9E61-3D9405D18E7E}" destId="{D1ADBE47-C267-40B4-9F9D-16B78F9A9F8B}" srcOrd="1" destOrd="0" presId="urn:microsoft.com/office/officeart/2005/8/layout/hList1"/>
    <dgm:cxn modelId="{87A9F827-FAC1-415A-9B9F-A7650B4F005A}" type="presParOf" srcId="{356A0C53-1BE3-4B03-BF18-BB58615A5124}" destId="{BC7C5392-AF26-4D84-8987-A85FA5E28939}" srcOrd="1" destOrd="0" presId="urn:microsoft.com/office/officeart/2005/8/layout/hList1"/>
    <dgm:cxn modelId="{B5CFC3A3-1E89-4460-AE83-A2371AA2F73E}" type="presParOf" srcId="{356A0C53-1BE3-4B03-BF18-BB58615A5124}" destId="{FE90A999-DB52-4B98-9060-731C55A0F031}" srcOrd="2" destOrd="0" presId="urn:microsoft.com/office/officeart/2005/8/layout/hList1"/>
    <dgm:cxn modelId="{A83B38BE-252A-4673-874E-BEFD038F50B1}" type="presParOf" srcId="{FE90A999-DB52-4B98-9060-731C55A0F031}" destId="{9AC64C1C-91F6-496B-8173-E5C146BFD988}" srcOrd="0" destOrd="0" presId="urn:microsoft.com/office/officeart/2005/8/layout/hList1"/>
    <dgm:cxn modelId="{832005BE-8E86-43E2-8B3C-788ADB888E2C}" type="presParOf" srcId="{FE90A999-DB52-4B98-9060-731C55A0F031}" destId="{64107B9D-38B4-4C05-B648-BB79956C561B}" srcOrd="1" destOrd="0" presId="urn:microsoft.com/office/officeart/2005/8/layout/hList1"/>
    <dgm:cxn modelId="{16DEEBF3-AE02-4BDB-B343-B2323EA240F6}" type="presParOf" srcId="{356A0C53-1BE3-4B03-BF18-BB58615A5124}" destId="{51BE5EE6-56C5-495D-BE06-37C3FDDE3467}" srcOrd="3" destOrd="0" presId="urn:microsoft.com/office/officeart/2005/8/layout/hList1"/>
    <dgm:cxn modelId="{A478347C-4CE4-445E-BEA5-91D6C31EE532}" type="presParOf" srcId="{356A0C53-1BE3-4B03-BF18-BB58615A5124}" destId="{5156744A-24C4-47B3-A826-21C940F53949}" srcOrd="4" destOrd="0" presId="urn:microsoft.com/office/officeart/2005/8/layout/hList1"/>
    <dgm:cxn modelId="{53F32B67-7739-454F-AFA7-4D9D6E1FC4F0}" type="presParOf" srcId="{5156744A-24C4-47B3-A826-21C940F53949}" destId="{79C33F71-AC80-4DD9-AE09-ECA3BC66A628}" srcOrd="0" destOrd="0" presId="urn:microsoft.com/office/officeart/2005/8/layout/hList1"/>
    <dgm:cxn modelId="{FE99E648-6F2E-453E-B7AC-6EF4BC5443BB}" type="presParOf" srcId="{5156744A-24C4-47B3-A826-21C940F53949}" destId="{FCB49A69-474E-435C-BADA-753EE0986C8C}" srcOrd="1" destOrd="0" presId="urn:microsoft.com/office/officeart/2005/8/layout/hList1"/>
    <dgm:cxn modelId="{66987A53-F08B-4697-8BC3-71DB1915D354}" type="presParOf" srcId="{356A0C53-1BE3-4B03-BF18-BB58615A5124}" destId="{D531C0EB-C569-4485-B1BD-5A7A708DAFBB}" srcOrd="5" destOrd="0" presId="urn:microsoft.com/office/officeart/2005/8/layout/hList1"/>
    <dgm:cxn modelId="{BFDACD4A-2C90-47C0-BD18-461CD2FE4847}" type="presParOf" srcId="{356A0C53-1BE3-4B03-BF18-BB58615A5124}" destId="{1B2A8B08-540F-462D-BC62-D8F77EB6C3A3}" srcOrd="6" destOrd="0" presId="urn:microsoft.com/office/officeart/2005/8/layout/hList1"/>
    <dgm:cxn modelId="{06777E52-8491-48F2-B397-8D212FC9BE15}" type="presParOf" srcId="{1B2A8B08-540F-462D-BC62-D8F77EB6C3A3}" destId="{4D25A80B-36E7-49D1-9165-2399E48CA7FE}" srcOrd="0" destOrd="0" presId="urn:microsoft.com/office/officeart/2005/8/layout/hList1"/>
    <dgm:cxn modelId="{B7FD2150-E670-4F65-BB02-DF39CF9FC5B9}" type="presParOf" srcId="{1B2A8B08-540F-462D-BC62-D8F77EB6C3A3}" destId="{4E0B3ECD-C4CC-46E9-9A05-AD9619A7EA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DD80F7-A359-4A77-8A87-EDACE33A702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2C5BFE-3FBE-4957-9014-7053FFCFB133}">
      <dgm:prSet/>
      <dgm:spPr/>
      <dgm:t>
        <a:bodyPr/>
        <a:lstStyle/>
        <a:p>
          <a:r>
            <a:rPr lang="en-GB" b="1"/>
            <a:t>How well do you feel you’ve been coping with day-to-day challenges? </a:t>
          </a:r>
          <a:endParaRPr lang="en-US"/>
        </a:p>
      </dgm:t>
    </dgm:pt>
    <dgm:pt modelId="{E91966EA-2BCD-4DCD-AD55-79333391D3FB}" type="parTrans" cxnId="{871D5698-0574-4668-B638-3888CA8EC3E7}">
      <dgm:prSet/>
      <dgm:spPr/>
      <dgm:t>
        <a:bodyPr/>
        <a:lstStyle/>
        <a:p>
          <a:endParaRPr lang="en-US"/>
        </a:p>
      </dgm:t>
    </dgm:pt>
    <dgm:pt modelId="{572F344D-F52B-4A8E-8026-D82484173732}" type="sibTrans" cxnId="{871D5698-0574-4668-B638-3888CA8EC3E7}">
      <dgm:prSet/>
      <dgm:spPr/>
      <dgm:t>
        <a:bodyPr/>
        <a:lstStyle/>
        <a:p>
          <a:endParaRPr lang="en-US"/>
        </a:p>
      </dgm:t>
    </dgm:pt>
    <dgm:pt modelId="{8F1B3DAD-410C-454F-8B3A-7ADCBF476890}">
      <dgm:prSet/>
      <dgm:spPr/>
      <dgm:t>
        <a:bodyPr/>
        <a:lstStyle/>
        <a:p>
          <a:r>
            <a:rPr lang="en-GB"/>
            <a:t>Not at all, 1- slightly, 2- somewhat, 3- fairly, 4- mostly, 5- completely</a:t>
          </a:r>
          <a:endParaRPr lang="en-US"/>
        </a:p>
      </dgm:t>
    </dgm:pt>
    <dgm:pt modelId="{B8761BB3-5D0B-4ED0-8C73-7A6A0CCACC1A}" type="parTrans" cxnId="{58B45979-02B4-4CE1-86FF-3C33E12F91F7}">
      <dgm:prSet/>
      <dgm:spPr/>
      <dgm:t>
        <a:bodyPr/>
        <a:lstStyle/>
        <a:p>
          <a:endParaRPr lang="en-US"/>
        </a:p>
      </dgm:t>
    </dgm:pt>
    <dgm:pt modelId="{2C347F47-0964-4031-A033-B741A3A4D368}" type="sibTrans" cxnId="{58B45979-02B4-4CE1-86FF-3C33E12F91F7}">
      <dgm:prSet/>
      <dgm:spPr/>
      <dgm:t>
        <a:bodyPr/>
        <a:lstStyle/>
        <a:p>
          <a:endParaRPr lang="en-US"/>
        </a:p>
      </dgm:t>
    </dgm:pt>
    <dgm:pt modelId="{01D09679-CF05-4081-A0FC-88C49AD66F2E}">
      <dgm:prSet/>
      <dgm:spPr/>
      <dgm:t>
        <a:bodyPr/>
        <a:lstStyle/>
        <a:p>
          <a:r>
            <a:rPr lang="en-GB" b="1"/>
            <a:t>How connected do you feel to those important to you?</a:t>
          </a:r>
          <a:endParaRPr lang="en-US"/>
        </a:p>
      </dgm:t>
    </dgm:pt>
    <dgm:pt modelId="{2DED37D8-8CE0-44B4-8B0B-E9D8BF30F900}" type="parTrans" cxnId="{CDF667EC-4938-4526-90EB-FC941CAEE11E}">
      <dgm:prSet/>
      <dgm:spPr/>
      <dgm:t>
        <a:bodyPr/>
        <a:lstStyle/>
        <a:p>
          <a:endParaRPr lang="en-US"/>
        </a:p>
      </dgm:t>
    </dgm:pt>
    <dgm:pt modelId="{40C24D61-E0BE-440E-9E1B-C586678A5436}" type="sibTrans" cxnId="{CDF667EC-4938-4526-90EB-FC941CAEE11E}">
      <dgm:prSet/>
      <dgm:spPr/>
      <dgm:t>
        <a:bodyPr/>
        <a:lstStyle/>
        <a:p>
          <a:endParaRPr lang="en-US"/>
        </a:p>
      </dgm:t>
    </dgm:pt>
    <dgm:pt modelId="{1B76887F-A825-47BE-B1B9-07F25928392E}">
      <dgm:prSet/>
      <dgm:spPr/>
      <dgm:t>
        <a:bodyPr/>
        <a:lstStyle/>
        <a:p>
          <a:r>
            <a:rPr lang="en-GB"/>
            <a:t>Not at all, 1- slightly, 2- somewhat, 3- fairly, 4- mostly, 5- completely</a:t>
          </a:r>
          <a:endParaRPr lang="en-US"/>
        </a:p>
      </dgm:t>
    </dgm:pt>
    <dgm:pt modelId="{55CD7B48-F939-4E72-9108-3737BABC3702}" type="parTrans" cxnId="{FA715A4D-F473-4CBD-91C1-FBD4E508D33F}">
      <dgm:prSet/>
      <dgm:spPr/>
      <dgm:t>
        <a:bodyPr/>
        <a:lstStyle/>
        <a:p>
          <a:endParaRPr lang="en-US"/>
        </a:p>
      </dgm:t>
    </dgm:pt>
    <dgm:pt modelId="{D0281C77-BFA1-496A-8E23-1960121BC6B4}" type="sibTrans" cxnId="{FA715A4D-F473-4CBD-91C1-FBD4E508D33F}">
      <dgm:prSet/>
      <dgm:spPr/>
      <dgm:t>
        <a:bodyPr/>
        <a:lstStyle/>
        <a:p>
          <a:endParaRPr lang="en-US"/>
        </a:p>
      </dgm:t>
    </dgm:pt>
    <dgm:pt modelId="{B2336544-E5A8-4F5D-9700-6F77BAE70C3C}">
      <dgm:prSet/>
      <dgm:spPr/>
      <dgm:t>
        <a:bodyPr/>
        <a:lstStyle/>
        <a:p>
          <a:r>
            <a:rPr lang="en-GB" b="1"/>
            <a:t>How much control do you feel you have over your life? </a:t>
          </a:r>
          <a:endParaRPr lang="en-US"/>
        </a:p>
      </dgm:t>
    </dgm:pt>
    <dgm:pt modelId="{1B6BB658-7911-467C-A4D1-21BBDFFD79F2}" type="parTrans" cxnId="{FD9D6C16-12E0-46EC-8CE7-7DD672559315}">
      <dgm:prSet/>
      <dgm:spPr/>
      <dgm:t>
        <a:bodyPr/>
        <a:lstStyle/>
        <a:p>
          <a:endParaRPr lang="en-US"/>
        </a:p>
      </dgm:t>
    </dgm:pt>
    <dgm:pt modelId="{7B4F6462-16BD-47F1-98C7-F999229BDCDE}" type="sibTrans" cxnId="{FD9D6C16-12E0-46EC-8CE7-7DD672559315}">
      <dgm:prSet/>
      <dgm:spPr/>
      <dgm:t>
        <a:bodyPr/>
        <a:lstStyle/>
        <a:p>
          <a:endParaRPr lang="en-US"/>
        </a:p>
      </dgm:t>
    </dgm:pt>
    <dgm:pt modelId="{A0A05588-F9AD-4272-83E0-B21D0EC16D21}">
      <dgm:prSet/>
      <dgm:spPr/>
      <dgm:t>
        <a:bodyPr/>
        <a:lstStyle/>
        <a:p>
          <a:r>
            <a:rPr lang="en-GB"/>
            <a:t>Not at all, 1- slightly, 2- somewhat, 3- fairly, 4- mostly, 5- completely</a:t>
          </a:r>
          <a:endParaRPr lang="en-US"/>
        </a:p>
      </dgm:t>
    </dgm:pt>
    <dgm:pt modelId="{5A4A538E-CC3C-45FA-B1A2-6354D1F1471C}" type="parTrans" cxnId="{AACF4D62-DD96-479F-860B-0E37D7C26F2A}">
      <dgm:prSet/>
      <dgm:spPr/>
      <dgm:t>
        <a:bodyPr/>
        <a:lstStyle/>
        <a:p>
          <a:endParaRPr lang="en-US"/>
        </a:p>
      </dgm:t>
    </dgm:pt>
    <dgm:pt modelId="{BEE93457-2AB2-46A5-BD98-0DB0C2C48961}" type="sibTrans" cxnId="{AACF4D62-DD96-479F-860B-0E37D7C26F2A}">
      <dgm:prSet/>
      <dgm:spPr/>
      <dgm:t>
        <a:bodyPr/>
        <a:lstStyle/>
        <a:p>
          <a:endParaRPr lang="en-US"/>
        </a:p>
      </dgm:t>
    </dgm:pt>
    <dgm:pt modelId="{FA2887E6-DC82-4D2A-8C02-E314D999017C}">
      <dgm:prSet/>
      <dgm:spPr/>
      <dgm:t>
        <a:bodyPr/>
        <a:lstStyle/>
        <a:p>
          <a:r>
            <a:rPr lang="en-GB" b="1"/>
            <a:t>How safe do you feel in your home or community? </a:t>
          </a:r>
          <a:endParaRPr lang="en-US"/>
        </a:p>
      </dgm:t>
    </dgm:pt>
    <dgm:pt modelId="{6CD73A49-58E9-487F-BE5D-E9C2199DB69D}" type="parTrans" cxnId="{1DA6FE36-AC8E-4E71-BBB4-69022E6A6B62}">
      <dgm:prSet/>
      <dgm:spPr/>
      <dgm:t>
        <a:bodyPr/>
        <a:lstStyle/>
        <a:p>
          <a:endParaRPr lang="en-US"/>
        </a:p>
      </dgm:t>
    </dgm:pt>
    <dgm:pt modelId="{81C6E8D5-D23B-4ACB-AF6F-57B7BC3BCBD2}" type="sibTrans" cxnId="{1DA6FE36-AC8E-4E71-BBB4-69022E6A6B62}">
      <dgm:prSet/>
      <dgm:spPr/>
      <dgm:t>
        <a:bodyPr/>
        <a:lstStyle/>
        <a:p>
          <a:endParaRPr lang="en-US"/>
        </a:p>
      </dgm:t>
    </dgm:pt>
    <dgm:pt modelId="{A3B842DD-AB26-4CA6-AE29-1ED84D31702B}">
      <dgm:prSet/>
      <dgm:spPr/>
      <dgm:t>
        <a:bodyPr/>
        <a:lstStyle/>
        <a:p>
          <a:r>
            <a:rPr lang="en-GB"/>
            <a:t>Not at all, 1- slightly, 2- somewhat, 3- fairly, 4- mostly, 5- completely</a:t>
          </a:r>
          <a:endParaRPr lang="en-US"/>
        </a:p>
      </dgm:t>
    </dgm:pt>
    <dgm:pt modelId="{5F155AB7-2B2A-4B2D-A130-23C12AAA8081}" type="parTrans" cxnId="{342C3835-E8EB-4D44-A99B-0DF1394D2CD8}">
      <dgm:prSet/>
      <dgm:spPr/>
      <dgm:t>
        <a:bodyPr/>
        <a:lstStyle/>
        <a:p>
          <a:endParaRPr lang="en-US"/>
        </a:p>
      </dgm:t>
    </dgm:pt>
    <dgm:pt modelId="{8AE30BB0-36C7-45BC-8F98-F68F2A62D236}" type="sibTrans" cxnId="{342C3835-E8EB-4D44-A99B-0DF1394D2CD8}">
      <dgm:prSet/>
      <dgm:spPr/>
      <dgm:t>
        <a:bodyPr/>
        <a:lstStyle/>
        <a:p>
          <a:endParaRPr lang="en-US"/>
        </a:p>
      </dgm:t>
    </dgm:pt>
    <dgm:pt modelId="{D6E4CD01-30AD-4EB2-BCDE-234735B76DB0}">
      <dgm:prSet/>
      <dgm:spPr/>
      <dgm:t>
        <a:bodyPr/>
        <a:lstStyle/>
        <a:p>
          <a:r>
            <a:rPr lang="en-GB" b="1"/>
            <a:t>How easy is it to access the support you need to do the things you enjoy? </a:t>
          </a:r>
          <a:endParaRPr lang="en-US"/>
        </a:p>
      </dgm:t>
    </dgm:pt>
    <dgm:pt modelId="{F5476F0D-05C0-4157-8EB6-9FD0E589F38B}" type="parTrans" cxnId="{C884E852-8562-4C36-99D8-4F8088D7DF70}">
      <dgm:prSet/>
      <dgm:spPr/>
      <dgm:t>
        <a:bodyPr/>
        <a:lstStyle/>
        <a:p>
          <a:endParaRPr lang="en-US"/>
        </a:p>
      </dgm:t>
    </dgm:pt>
    <dgm:pt modelId="{CD4BEECE-E36A-4406-A6FF-FF589B3215E4}" type="sibTrans" cxnId="{C884E852-8562-4C36-99D8-4F8088D7DF70}">
      <dgm:prSet/>
      <dgm:spPr/>
      <dgm:t>
        <a:bodyPr/>
        <a:lstStyle/>
        <a:p>
          <a:endParaRPr lang="en-US"/>
        </a:p>
      </dgm:t>
    </dgm:pt>
    <dgm:pt modelId="{4B315AAC-A236-40E5-AA15-934A75D4C662}">
      <dgm:prSet/>
      <dgm:spPr/>
      <dgm:t>
        <a:bodyPr/>
        <a:lstStyle/>
        <a:p>
          <a:r>
            <a:rPr lang="en-GB"/>
            <a:t>Not at all, 1- slightly, 2- somewhat, 3- fairly, 4- mostly, 5- completely</a:t>
          </a:r>
          <a:endParaRPr lang="en-US"/>
        </a:p>
      </dgm:t>
    </dgm:pt>
    <dgm:pt modelId="{ECE57DDF-338C-4C32-978A-CA384A3EE07C}" type="parTrans" cxnId="{E24CE7E5-67CA-487D-929F-A28086DEB618}">
      <dgm:prSet/>
      <dgm:spPr/>
      <dgm:t>
        <a:bodyPr/>
        <a:lstStyle/>
        <a:p>
          <a:endParaRPr lang="en-US"/>
        </a:p>
      </dgm:t>
    </dgm:pt>
    <dgm:pt modelId="{D341E401-9A49-4292-B396-88D37DCA3395}" type="sibTrans" cxnId="{E24CE7E5-67CA-487D-929F-A28086DEB618}">
      <dgm:prSet/>
      <dgm:spPr/>
      <dgm:t>
        <a:bodyPr/>
        <a:lstStyle/>
        <a:p>
          <a:endParaRPr lang="en-US"/>
        </a:p>
      </dgm:t>
    </dgm:pt>
    <dgm:pt modelId="{A6AE097E-F934-46AD-9B99-220B0F0D38B2}">
      <dgm:prSet/>
      <dgm:spPr/>
      <dgm:t>
        <a:bodyPr/>
        <a:lstStyle/>
        <a:p>
          <a:r>
            <a:rPr lang="en-GB" b="1"/>
            <a:t>Overall, how satisfied are you with your life nowadays?</a:t>
          </a:r>
          <a:endParaRPr lang="en-US"/>
        </a:p>
      </dgm:t>
    </dgm:pt>
    <dgm:pt modelId="{CDDFD794-F0D3-4A70-A2F2-D50B97F0D6C2}" type="parTrans" cxnId="{D084F1B7-FBC5-4430-9A71-1F17BAC1D879}">
      <dgm:prSet/>
      <dgm:spPr/>
      <dgm:t>
        <a:bodyPr/>
        <a:lstStyle/>
        <a:p>
          <a:endParaRPr lang="en-US"/>
        </a:p>
      </dgm:t>
    </dgm:pt>
    <dgm:pt modelId="{47818169-5423-4AD0-BC92-E1796F25B698}" type="sibTrans" cxnId="{D084F1B7-FBC5-4430-9A71-1F17BAC1D879}">
      <dgm:prSet/>
      <dgm:spPr/>
      <dgm:t>
        <a:bodyPr/>
        <a:lstStyle/>
        <a:p>
          <a:endParaRPr lang="en-US"/>
        </a:p>
      </dgm:t>
    </dgm:pt>
    <dgm:pt modelId="{93ED9BBF-5073-481C-9A9B-A513A1AE34B3}">
      <dgm:prSet/>
      <dgm:spPr/>
      <dgm:t>
        <a:bodyPr/>
        <a:lstStyle/>
        <a:p>
          <a:r>
            <a:rPr lang="en-GB"/>
            <a:t>0–10 scale</a:t>
          </a:r>
          <a:endParaRPr lang="en-US"/>
        </a:p>
      </dgm:t>
    </dgm:pt>
    <dgm:pt modelId="{5692623C-45C4-4575-AE05-A7407214E4EB}" type="parTrans" cxnId="{3DCCDEC2-F086-4ED6-B6AA-0E664D160FC5}">
      <dgm:prSet/>
      <dgm:spPr/>
      <dgm:t>
        <a:bodyPr/>
        <a:lstStyle/>
        <a:p>
          <a:endParaRPr lang="en-US"/>
        </a:p>
      </dgm:t>
    </dgm:pt>
    <dgm:pt modelId="{521928D7-D1DC-4F19-A737-E04F944D43CE}" type="sibTrans" cxnId="{3DCCDEC2-F086-4ED6-B6AA-0E664D160FC5}">
      <dgm:prSet/>
      <dgm:spPr/>
      <dgm:t>
        <a:bodyPr/>
        <a:lstStyle/>
        <a:p>
          <a:endParaRPr lang="en-US"/>
        </a:p>
      </dgm:t>
    </dgm:pt>
    <dgm:pt modelId="{109D6E09-1510-49EE-B66F-4BED9AADF80E}" type="pres">
      <dgm:prSet presAssocID="{20DD80F7-A359-4A77-8A87-EDACE33A702A}" presName="vert0" presStyleCnt="0">
        <dgm:presLayoutVars>
          <dgm:dir/>
          <dgm:animOne val="branch"/>
          <dgm:animLvl val="lvl"/>
        </dgm:presLayoutVars>
      </dgm:prSet>
      <dgm:spPr/>
    </dgm:pt>
    <dgm:pt modelId="{17B32F38-D889-44DC-9D88-229644D431E0}" type="pres">
      <dgm:prSet presAssocID="{C52C5BFE-3FBE-4957-9014-7053FFCFB133}" presName="thickLine" presStyleLbl="alignNode1" presStyleIdx="0" presStyleCnt="12"/>
      <dgm:spPr/>
    </dgm:pt>
    <dgm:pt modelId="{05DA6431-198E-44F4-BB08-C2583F657D2F}" type="pres">
      <dgm:prSet presAssocID="{C52C5BFE-3FBE-4957-9014-7053FFCFB133}" presName="horz1" presStyleCnt="0"/>
      <dgm:spPr/>
    </dgm:pt>
    <dgm:pt modelId="{E8D27E08-2B04-4C36-A7B4-AB36A97B57D2}" type="pres">
      <dgm:prSet presAssocID="{C52C5BFE-3FBE-4957-9014-7053FFCFB133}" presName="tx1" presStyleLbl="revTx" presStyleIdx="0" presStyleCnt="12"/>
      <dgm:spPr/>
    </dgm:pt>
    <dgm:pt modelId="{FDE2AD5C-EAC1-4F66-BA1E-3E5F08B510FA}" type="pres">
      <dgm:prSet presAssocID="{C52C5BFE-3FBE-4957-9014-7053FFCFB133}" presName="vert1" presStyleCnt="0"/>
      <dgm:spPr/>
    </dgm:pt>
    <dgm:pt modelId="{9CE96AEE-8AF8-4A42-AEC6-4288FDCA4F82}" type="pres">
      <dgm:prSet presAssocID="{8F1B3DAD-410C-454F-8B3A-7ADCBF476890}" presName="thickLine" presStyleLbl="alignNode1" presStyleIdx="1" presStyleCnt="12"/>
      <dgm:spPr/>
    </dgm:pt>
    <dgm:pt modelId="{8AC936D0-0F6E-4833-8099-4E845792B83D}" type="pres">
      <dgm:prSet presAssocID="{8F1B3DAD-410C-454F-8B3A-7ADCBF476890}" presName="horz1" presStyleCnt="0"/>
      <dgm:spPr/>
    </dgm:pt>
    <dgm:pt modelId="{8AAE1860-11DD-4B38-B884-00F7C5687508}" type="pres">
      <dgm:prSet presAssocID="{8F1B3DAD-410C-454F-8B3A-7ADCBF476890}" presName="tx1" presStyleLbl="revTx" presStyleIdx="1" presStyleCnt="12"/>
      <dgm:spPr/>
    </dgm:pt>
    <dgm:pt modelId="{C9340D6C-D9B1-4572-A3B8-BEB8E1699619}" type="pres">
      <dgm:prSet presAssocID="{8F1B3DAD-410C-454F-8B3A-7ADCBF476890}" presName="vert1" presStyleCnt="0"/>
      <dgm:spPr/>
    </dgm:pt>
    <dgm:pt modelId="{FF1318E8-A11B-4061-B209-24E495D3E9DE}" type="pres">
      <dgm:prSet presAssocID="{01D09679-CF05-4081-A0FC-88C49AD66F2E}" presName="thickLine" presStyleLbl="alignNode1" presStyleIdx="2" presStyleCnt="12"/>
      <dgm:spPr/>
    </dgm:pt>
    <dgm:pt modelId="{F1FED92F-A107-4FEC-A68B-52A67D93C22E}" type="pres">
      <dgm:prSet presAssocID="{01D09679-CF05-4081-A0FC-88C49AD66F2E}" presName="horz1" presStyleCnt="0"/>
      <dgm:spPr/>
    </dgm:pt>
    <dgm:pt modelId="{262E700C-1033-4DF2-8E84-262FCF82ADBF}" type="pres">
      <dgm:prSet presAssocID="{01D09679-CF05-4081-A0FC-88C49AD66F2E}" presName="tx1" presStyleLbl="revTx" presStyleIdx="2" presStyleCnt="12"/>
      <dgm:spPr/>
    </dgm:pt>
    <dgm:pt modelId="{7F9D8E33-DE9A-4B9E-A4CF-9EA8CD8B3FBF}" type="pres">
      <dgm:prSet presAssocID="{01D09679-CF05-4081-A0FC-88C49AD66F2E}" presName="vert1" presStyleCnt="0"/>
      <dgm:spPr/>
    </dgm:pt>
    <dgm:pt modelId="{C76030C8-627D-4B15-92ED-47AFF1CD8C4E}" type="pres">
      <dgm:prSet presAssocID="{1B76887F-A825-47BE-B1B9-07F25928392E}" presName="thickLine" presStyleLbl="alignNode1" presStyleIdx="3" presStyleCnt="12"/>
      <dgm:spPr/>
    </dgm:pt>
    <dgm:pt modelId="{7169BCC6-5D78-4C5E-970F-B46A075BB9FC}" type="pres">
      <dgm:prSet presAssocID="{1B76887F-A825-47BE-B1B9-07F25928392E}" presName="horz1" presStyleCnt="0"/>
      <dgm:spPr/>
    </dgm:pt>
    <dgm:pt modelId="{F95C5AC7-D42F-4D65-9F90-092DFA7B49C1}" type="pres">
      <dgm:prSet presAssocID="{1B76887F-A825-47BE-B1B9-07F25928392E}" presName="tx1" presStyleLbl="revTx" presStyleIdx="3" presStyleCnt="12"/>
      <dgm:spPr/>
    </dgm:pt>
    <dgm:pt modelId="{5D40A76E-BB48-4E0D-ACBA-E92772648F84}" type="pres">
      <dgm:prSet presAssocID="{1B76887F-A825-47BE-B1B9-07F25928392E}" presName="vert1" presStyleCnt="0"/>
      <dgm:spPr/>
    </dgm:pt>
    <dgm:pt modelId="{579CC01A-CCD9-4375-AEB5-B6F133D3154C}" type="pres">
      <dgm:prSet presAssocID="{B2336544-E5A8-4F5D-9700-6F77BAE70C3C}" presName="thickLine" presStyleLbl="alignNode1" presStyleIdx="4" presStyleCnt="12"/>
      <dgm:spPr/>
    </dgm:pt>
    <dgm:pt modelId="{840C5F1E-C9E6-4B71-A8DF-6C2237BD4107}" type="pres">
      <dgm:prSet presAssocID="{B2336544-E5A8-4F5D-9700-6F77BAE70C3C}" presName="horz1" presStyleCnt="0"/>
      <dgm:spPr/>
    </dgm:pt>
    <dgm:pt modelId="{BB133C2B-B37E-423C-8D97-8A3C2269F7F9}" type="pres">
      <dgm:prSet presAssocID="{B2336544-E5A8-4F5D-9700-6F77BAE70C3C}" presName="tx1" presStyleLbl="revTx" presStyleIdx="4" presStyleCnt="12"/>
      <dgm:spPr/>
    </dgm:pt>
    <dgm:pt modelId="{70D80D00-D46F-4C56-841D-4F445735AAA2}" type="pres">
      <dgm:prSet presAssocID="{B2336544-E5A8-4F5D-9700-6F77BAE70C3C}" presName="vert1" presStyleCnt="0"/>
      <dgm:spPr/>
    </dgm:pt>
    <dgm:pt modelId="{C2384AD7-1EA2-461F-941E-8D0796CCF801}" type="pres">
      <dgm:prSet presAssocID="{A0A05588-F9AD-4272-83E0-B21D0EC16D21}" presName="thickLine" presStyleLbl="alignNode1" presStyleIdx="5" presStyleCnt="12"/>
      <dgm:spPr/>
    </dgm:pt>
    <dgm:pt modelId="{65C7C10D-12FE-4F33-9B46-B40D5C7DF5CC}" type="pres">
      <dgm:prSet presAssocID="{A0A05588-F9AD-4272-83E0-B21D0EC16D21}" presName="horz1" presStyleCnt="0"/>
      <dgm:spPr/>
    </dgm:pt>
    <dgm:pt modelId="{DCB92DCC-8B30-4F8F-9432-4FFFEA692EC7}" type="pres">
      <dgm:prSet presAssocID="{A0A05588-F9AD-4272-83E0-B21D0EC16D21}" presName="tx1" presStyleLbl="revTx" presStyleIdx="5" presStyleCnt="12"/>
      <dgm:spPr/>
    </dgm:pt>
    <dgm:pt modelId="{C2188A7D-4C27-4FB8-A0AF-EB6833B2B856}" type="pres">
      <dgm:prSet presAssocID="{A0A05588-F9AD-4272-83E0-B21D0EC16D21}" presName="vert1" presStyleCnt="0"/>
      <dgm:spPr/>
    </dgm:pt>
    <dgm:pt modelId="{F9FAB1DD-7072-4D25-B3A8-0D720D3657AA}" type="pres">
      <dgm:prSet presAssocID="{FA2887E6-DC82-4D2A-8C02-E314D999017C}" presName="thickLine" presStyleLbl="alignNode1" presStyleIdx="6" presStyleCnt="12"/>
      <dgm:spPr/>
    </dgm:pt>
    <dgm:pt modelId="{124689CA-FF9A-41DB-BA76-C6BC356ED4F6}" type="pres">
      <dgm:prSet presAssocID="{FA2887E6-DC82-4D2A-8C02-E314D999017C}" presName="horz1" presStyleCnt="0"/>
      <dgm:spPr/>
    </dgm:pt>
    <dgm:pt modelId="{B0DEDDAD-4DEB-4D87-BD0E-C0A893148E38}" type="pres">
      <dgm:prSet presAssocID="{FA2887E6-DC82-4D2A-8C02-E314D999017C}" presName="tx1" presStyleLbl="revTx" presStyleIdx="6" presStyleCnt="12"/>
      <dgm:spPr/>
    </dgm:pt>
    <dgm:pt modelId="{28FF4F78-5928-41FD-88F0-7252A1CBD42F}" type="pres">
      <dgm:prSet presAssocID="{FA2887E6-DC82-4D2A-8C02-E314D999017C}" presName="vert1" presStyleCnt="0"/>
      <dgm:spPr/>
    </dgm:pt>
    <dgm:pt modelId="{D8E259E9-4B4B-481C-9B3A-7FA3F6ED5570}" type="pres">
      <dgm:prSet presAssocID="{A3B842DD-AB26-4CA6-AE29-1ED84D31702B}" presName="thickLine" presStyleLbl="alignNode1" presStyleIdx="7" presStyleCnt="12"/>
      <dgm:spPr/>
    </dgm:pt>
    <dgm:pt modelId="{391D1B80-7354-4864-97DD-A66767CA34F3}" type="pres">
      <dgm:prSet presAssocID="{A3B842DD-AB26-4CA6-AE29-1ED84D31702B}" presName="horz1" presStyleCnt="0"/>
      <dgm:spPr/>
    </dgm:pt>
    <dgm:pt modelId="{D262FCAD-D366-4933-823A-93A471C8E862}" type="pres">
      <dgm:prSet presAssocID="{A3B842DD-AB26-4CA6-AE29-1ED84D31702B}" presName="tx1" presStyleLbl="revTx" presStyleIdx="7" presStyleCnt="12"/>
      <dgm:spPr/>
    </dgm:pt>
    <dgm:pt modelId="{8C11400E-2839-4B9A-8382-04CF6DF5A705}" type="pres">
      <dgm:prSet presAssocID="{A3B842DD-AB26-4CA6-AE29-1ED84D31702B}" presName="vert1" presStyleCnt="0"/>
      <dgm:spPr/>
    </dgm:pt>
    <dgm:pt modelId="{A045E9AF-761E-4B90-BDB0-B5F31AED4B14}" type="pres">
      <dgm:prSet presAssocID="{D6E4CD01-30AD-4EB2-BCDE-234735B76DB0}" presName="thickLine" presStyleLbl="alignNode1" presStyleIdx="8" presStyleCnt="12"/>
      <dgm:spPr/>
    </dgm:pt>
    <dgm:pt modelId="{18360E6E-1A7F-4398-85F6-5EBD45D5688D}" type="pres">
      <dgm:prSet presAssocID="{D6E4CD01-30AD-4EB2-BCDE-234735B76DB0}" presName="horz1" presStyleCnt="0"/>
      <dgm:spPr/>
    </dgm:pt>
    <dgm:pt modelId="{E02879CA-DC04-4F0F-A645-8FF3036611E5}" type="pres">
      <dgm:prSet presAssocID="{D6E4CD01-30AD-4EB2-BCDE-234735B76DB0}" presName="tx1" presStyleLbl="revTx" presStyleIdx="8" presStyleCnt="12"/>
      <dgm:spPr/>
    </dgm:pt>
    <dgm:pt modelId="{704E15F7-7432-465B-B83A-DE6F96EA50D1}" type="pres">
      <dgm:prSet presAssocID="{D6E4CD01-30AD-4EB2-BCDE-234735B76DB0}" presName="vert1" presStyleCnt="0"/>
      <dgm:spPr/>
    </dgm:pt>
    <dgm:pt modelId="{485C7ADA-162D-4B45-BB4A-72DFB9A8DFE8}" type="pres">
      <dgm:prSet presAssocID="{4B315AAC-A236-40E5-AA15-934A75D4C662}" presName="thickLine" presStyleLbl="alignNode1" presStyleIdx="9" presStyleCnt="12"/>
      <dgm:spPr/>
    </dgm:pt>
    <dgm:pt modelId="{A4BF4C99-358D-485E-A513-803467671BFC}" type="pres">
      <dgm:prSet presAssocID="{4B315AAC-A236-40E5-AA15-934A75D4C662}" presName="horz1" presStyleCnt="0"/>
      <dgm:spPr/>
    </dgm:pt>
    <dgm:pt modelId="{7874E23E-4E97-4160-B103-A332F980C3E3}" type="pres">
      <dgm:prSet presAssocID="{4B315AAC-A236-40E5-AA15-934A75D4C662}" presName="tx1" presStyleLbl="revTx" presStyleIdx="9" presStyleCnt="12"/>
      <dgm:spPr/>
    </dgm:pt>
    <dgm:pt modelId="{D8AC247E-E809-4E04-8B1E-C61694B175A3}" type="pres">
      <dgm:prSet presAssocID="{4B315AAC-A236-40E5-AA15-934A75D4C662}" presName="vert1" presStyleCnt="0"/>
      <dgm:spPr/>
    </dgm:pt>
    <dgm:pt modelId="{1AA4F5BD-101F-4367-BD0E-EFB8F949A978}" type="pres">
      <dgm:prSet presAssocID="{A6AE097E-F934-46AD-9B99-220B0F0D38B2}" presName="thickLine" presStyleLbl="alignNode1" presStyleIdx="10" presStyleCnt="12"/>
      <dgm:spPr/>
    </dgm:pt>
    <dgm:pt modelId="{FE812873-8CF6-47BB-8979-A2FD43B216C7}" type="pres">
      <dgm:prSet presAssocID="{A6AE097E-F934-46AD-9B99-220B0F0D38B2}" presName="horz1" presStyleCnt="0"/>
      <dgm:spPr/>
    </dgm:pt>
    <dgm:pt modelId="{9493AB3C-06CF-4DED-8680-37DE89750FF4}" type="pres">
      <dgm:prSet presAssocID="{A6AE097E-F934-46AD-9B99-220B0F0D38B2}" presName="tx1" presStyleLbl="revTx" presStyleIdx="10" presStyleCnt="12"/>
      <dgm:spPr/>
    </dgm:pt>
    <dgm:pt modelId="{81843785-548C-466B-8FBA-DD371C0410AB}" type="pres">
      <dgm:prSet presAssocID="{A6AE097E-F934-46AD-9B99-220B0F0D38B2}" presName="vert1" presStyleCnt="0"/>
      <dgm:spPr/>
    </dgm:pt>
    <dgm:pt modelId="{AA7F9518-C0E4-43C7-8C71-BD0235427DA1}" type="pres">
      <dgm:prSet presAssocID="{93ED9BBF-5073-481C-9A9B-A513A1AE34B3}" presName="thickLine" presStyleLbl="alignNode1" presStyleIdx="11" presStyleCnt="12"/>
      <dgm:spPr/>
    </dgm:pt>
    <dgm:pt modelId="{71CBCF64-3993-4589-B5BA-04CB0EA452D1}" type="pres">
      <dgm:prSet presAssocID="{93ED9BBF-5073-481C-9A9B-A513A1AE34B3}" presName="horz1" presStyleCnt="0"/>
      <dgm:spPr/>
    </dgm:pt>
    <dgm:pt modelId="{834124EC-25BF-439F-9803-90FF82D97AC1}" type="pres">
      <dgm:prSet presAssocID="{93ED9BBF-5073-481C-9A9B-A513A1AE34B3}" presName="tx1" presStyleLbl="revTx" presStyleIdx="11" presStyleCnt="12"/>
      <dgm:spPr/>
    </dgm:pt>
    <dgm:pt modelId="{CA9272DF-C38D-4985-86A1-789D10DE8360}" type="pres">
      <dgm:prSet presAssocID="{93ED9BBF-5073-481C-9A9B-A513A1AE34B3}" presName="vert1" presStyleCnt="0"/>
      <dgm:spPr/>
    </dgm:pt>
  </dgm:ptLst>
  <dgm:cxnLst>
    <dgm:cxn modelId="{45CC4403-171E-4B5B-BEF0-C84D9606822F}" type="presOf" srcId="{A3B842DD-AB26-4CA6-AE29-1ED84D31702B}" destId="{D262FCAD-D366-4933-823A-93A471C8E862}" srcOrd="0" destOrd="0" presId="urn:microsoft.com/office/officeart/2008/layout/LinedList"/>
    <dgm:cxn modelId="{396EF00A-CB6F-46FD-B4F8-D9B8C1E21079}" type="presOf" srcId="{C52C5BFE-3FBE-4957-9014-7053FFCFB133}" destId="{E8D27E08-2B04-4C36-A7B4-AB36A97B57D2}" srcOrd="0" destOrd="0" presId="urn:microsoft.com/office/officeart/2008/layout/LinedList"/>
    <dgm:cxn modelId="{DE03910E-4904-4987-B7C1-F56BB205614F}" type="presOf" srcId="{1B76887F-A825-47BE-B1B9-07F25928392E}" destId="{F95C5AC7-D42F-4D65-9F90-092DFA7B49C1}" srcOrd="0" destOrd="0" presId="urn:microsoft.com/office/officeart/2008/layout/LinedList"/>
    <dgm:cxn modelId="{FD9D6C16-12E0-46EC-8CE7-7DD672559315}" srcId="{20DD80F7-A359-4A77-8A87-EDACE33A702A}" destId="{B2336544-E5A8-4F5D-9700-6F77BAE70C3C}" srcOrd="4" destOrd="0" parTransId="{1B6BB658-7911-467C-A4D1-21BBDFFD79F2}" sibTransId="{7B4F6462-16BD-47F1-98C7-F999229BDCDE}"/>
    <dgm:cxn modelId="{13AADA2F-0238-4458-8CA9-927625141ECB}" type="presOf" srcId="{20DD80F7-A359-4A77-8A87-EDACE33A702A}" destId="{109D6E09-1510-49EE-B66F-4BED9AADF80E}" srcOrd="0" destOrd="0" presId="urn:microsoft.com/office/officeart/2008/layout/LinedList"/>
    <dgm:cxn modelId="{342C3835-E8EB-4D44-A99B-0DF1394D2CD8}" srcId="{20DD80F7-A359-4A77-8A87-EDACE33A702A}" destId="{A3B842DD-AB26-4CA6-AE29-1ED84D31702B}" srcOrd="7" destOrd="0" parTransId="{5F155AB7-2B2A-4B2D-A130-23C12AAA8081}" sibTransId="{8AE30BB0-36C7-45BC-8F98-F68F2A62D236}"/>
    <dgm:cxn modelId="{1DA6FE36-AC8E-4E71-BBB4-69022E6A6B62}" srcId="{20DD80F7-A359-4A77-8A87-EDACE33A702A}" destId="{FA2887E6-DC82-4D2A-8C02-E314D999017C}" srcOrd="6" destOrd="0" parTransId="{6CD73A49-58E9-487F-BE5D-E9C2199DB69D}" sibTransId="{81C6E8D5-D23B-4ACB-AF6F-57B7BC3BCBD2}"/>
    <dgm:cxn modelId="{AACF4D62-DD96-479F-860B-0E37D7C26F2A}" srcId="{20DD80F7-A359-4A77-8A87-EDACE33A702A}" destId="{A0A05588-F9AD-4272-83E0-B21D0EC16D21}" srcOrd="5" destOrd="0" parTransId="{5A4A538E-CC3C-45FA-B1A2-6354D1F1471C}" sibTransId="{BEE93457-2AB2-46A5-BD98-0DB0C2C48961}"/>
    <dgm:cxn modelId="{DA63EA63-4EF4-41BE-B53B-865A62FA96DB}" type="presOf" srcId="{A6AE097E-F934-46AD-9B99-220B0F0D38B2}" destId="{9493AB3C-06CF-4DED-8680-37DE89750FF4}" srcOrd="0" destOrd="0" presId="urn:microsoft.com/office/officeart/2008/layout/LinedList"/>
    <dgm:cxn modelId="{918C1A6B-B049-4A5A-83B9-15B8EF32B609}" type="presOf" srcId="{8F1B3DAD-410C-454F-8B3A-7ADCBF476890}" destId="{8AAE1860-11DD-4B38-B884-00F7C5687508}" srcOrd="0" destOrd="0" presId="urn:microsoft.com/office/officeart/2008/layout/LinedList"/>
    <dgm:cxn modelId="{FA715A4D-F473-4CBD-91C1-FBD4E508D33F}" srcId="{20DD80F7-A359-4A77-8A87-EDACE33A702A}" destId="{1B76887F-A825-47BE-B1B9-07F25928392E}" srcOrd="3" destOrd="0" parTransId="{55CD7B48-F939-4E72-9108-3737BABC3702}" sibTransId="{D0281C77-BFA1-496A-8E23-1960121BC6B4}"/>
    <dgm:cxn modelId="{C884E852-8562-4C36-99D8-4F8088D7DF70}" srcId="{20DD80F7-A359-4A77-8A87-EDACE33A702A}" destId="{D6E4CD01-30AD-4EB2-BCDE-234735B76DB0}" srcOrd="8" destOrd="0" parTransId="{F5476F0D-05C0-4157-8EB6-9FD0E589F38B}" sibTransId="{CD4BEECE-E36A-4406-A6FF-FF589B3215E4}"/>
    <dgm:cxn modelId="{58B45979-02B4-4CE1-86FF-3C33E12F91F7}" srcId="{20DD80F7-A359-4A77-8A87-EDACE33A702A}" destId="{8F1B3DAD-410C-454F-8B3A-7ADCBF476890}" srcOrd="1" destOrd="0" parTransId="{B8761BB3-5D0B-4ED0-8C73-7A6A0CCACC1A}" sibTransId="{2C347F47-0964-4031-A033-B741A3A4D368}"/>
    <dgm:cxn modelId="{1A44F88D-1BF8-4F31-97FF-332C486F5CAE}" type="presOf" srcId="{A0A05588-F9AD-4272-83E0-B21D0EC16D21}" destId="{DCB92DCC-8B30-4F8F-9432-4FFFEA692EC7}" srcOrd="0" destOrd="0" presId="urn:microsoft.com/office/officeart/2008/layout/LinedList"/>
    <dgm:cxn modelId="{8F3F7993-41DB-468E-B01A-3ECFBABB9582}" type="presOf" srcId="{FA2887E6-DC82-4D2A-8C02-E314D999017C}" destId="{B0DEDDAD-4DEB-4D87-BD0E-C0A893148E38}" srcOrd="0" destOrd="0" presId="urn:microsoft.com/office/officeart/2008/layout/LinedList"/>
    <dgm:cxn modelId="{871D5698-0574-4668-B638-3888CA8EC3E7}" srcId="{20DD80F7-A359-4A77-8A87-EDACE33A702A}" destId="{C52C5BFE-3FBE-4957-9014-7053FFCFB133}" srcOrd="0" destOrd="0" parTransId="{E91966EA-2BCD-4DCD-AD55-79333391D3FB}" sibTransId="{572F344D-F52B-4A8E-8026-D82484173732}"/>
    <dgm:cxn modelId="{7666679B-D1BB-4274-8A47-0B7D990F8BA3}" type="presOf" srcId="{4B315AAC-A236-40E5-AA15-934A75D4C662}" destId="{7874E23E-4E97-4160-B103-A332F980C3E3}" srcOrd="0" destOrd="0" presId="urn:microsoft.com/office/officeart/2008/layout/LinedList"/>
    <dgm:cxn modelId="{C97666AB-2AE4-4ECC-876C-380202811769}" type="presOf" srcId="{01D09679-CF05-4081-A0FC-88C49AD66F2E}" destId="{262E700C-1033-4DF2-8E84-262FCF82ADBF}" srcOrd="0" destOrd="0" presId="urn:microsoft.com/office/officeart/2008/layout/LinedList"/>
    <dgm:cxn modelId="{4644F2B1-F684-4771-9709-7901B1A12C7D}" type="presOf" srcId="{D6E4CD01-30AD-4EB2-BCDE-234735B76DB0}" destId="{E02879CA-DC04-4F0F-A645-8FF3036611E5}" srcOrd="0" destOrd="0" presId="urn:microsoft.com/office/officeart/2008/layout/LinedList"/>
    <dgm:cxn modelId="{8246BCB4-F532-43F1-A465-515E5B54FBA5}" type="presOf" srcId="{B2336544-E5A8-4F5D-9700-6F77BAE70C3C}" destId="{BB133C2B-B37E-423C-8D97-8A3C2269F7F9}" srcOrd="0" destOrd="0" presId="urn:microsoft.com/office/officeart/2008/layout/LinedList"/>
    <dgm:cxn modelId="{D084F1B7-FBC5-4430-9A71-1F17BAC1D879}" srcId="{20DD80F7-A359-4A77-8A87-EDACE33A702A}" destId="{A6AE097E-F934-46AD-9B99-220B0F0D38B2}" srcOrd="10" destOrd="0" parTransId="{CDDFD794-F0D3-4A70-A2F2-D50B97F0D6C2}" sibTransId="{47818169-5423-4AD0-BC92-E1796F25B698}"/>
    <dgm:cxn modelId="{3DCCDEC2-F086-4ED6-B6AA-0E664D160FC5}" srcId="{20DD80F7-A359-4A77-8A87-EDACE33A702A}" destId="{93ED9BBF-5073-481C-9A9B-A513A1AE34B3}" srcOrd="11" destOrd="0" parTransId="{5692623C-45C4-4575-AE05-A7407214E4EB}" sibTransId="{521928D7-D1DC-4F19-A737-E04F944D43CE}"/>
    <dgm:cxn modelId="{E24CE7E5-67CA-487D-929F-A28086DEB618}" srcId="{20DD80F7-A359-4A77-8A87-EDACE33A702A}" destId="{4B315AAC-A236-40E5-AA15-934A75D4C662}" srcOrd="9" destOrd="0" parTransId="{ECE57DDF-338C-4C32-978A-CA384A3EE07C}" sibTransId="{D341E401-9A49-4292-B396-88D37DCA3395}"/>
    <dgm:cxn modelId="{CDF667EC-4938-4526-90EB-FC941CAEE11E}" srcId="{20DD80F7-A359-4A77-8A87-EDACE33A702A}" destId="{01D09679-CF05-4081-A0FC-88C49AD66F2E}" srcOrd="2" destOrd="0" parTransId="{2DED37D8-8CE0-44B4-8B0B-E9D8BF30F900}" sibTransId="{40C24D61-E0BE-440E-9E1B-C586678A5436}"/>
    <dgm:cxn modelId="{43B52BFF-4A08-4795-A4DE-37B98739CA87}" type="presOf" srcId="{93ED9BBF-5073-481C-9A9B-A513A1AE34B3}" destId="{834124EC-25BF-439F-9803-90FF82D97AC1}" srcOrd="0" destOrd="0" presId="urn:microsoft.com/office/officeart/2008/layout/LinedList"/>
    <dgm:cxn modelId="{D2ED31A0-0486-497B-8E36-99B7577F1BEA}" type="presParOf" srcId="{109D6E09-1510-49EE-B66F-4BED9AADF80E}" destId="{17B32F38-D889-44DC-9D88-229644D431E0}" srcOrd="0" destOrd="0" presId="urn:microsoft.com/office/officeart/2008/layout/LinedList"/>
    <dgm:cxn modelId="{4B442586-A7B5-4062-8D65-2FE975B075AA}" type="presParOf" srcId="{109D6E09-1510-49EE-B66F-4BED9AADF80E}" destId="{05DA6431-198E-44F4-BB08-C2583F657D2F}" srcOrd="1" destOrd="0" presId="urn:microsoft.com/office/officeart/2008/layout/LinedList"/>
    <dgm:cxn modelId="{FC553D7D-ED69-4510-9131-0F91606E0511}" type="presParOf" srcId="{05DA6431-198E-44F4-BB08-C2583F657D2F}" destId="{E8D27E08-2B04-4C36-A7B4-AB36A97B57D2}" srcOrd="0" destOrd="0" presId="urn:microsoft.com/office/officeart/2008/layout/LinedList"/>
    <dgm:cxn modelId="{D0562368-27DD-417B-A235-C666763BF121}" type="presParOf" srcId="{05DA6431-198E-44F4-BB08-C2583F657D2F}" destId="{FDE2AD5C-EAC1-4F66-BA1E-3E5F08B510FA}" srcOrd="1" destOrd="0" presId="urn:microsoft.com/office/officeart/2008/layout/LinedList"/>
    <dgm:cxn modelId="{A5ACE029-396C-4076-B383-7A04146AB86C}" type="presParOf" srcId="{109D6E09-1510-49EE-B66F-4BED9AADF80E}" destId="{9CE96AEE-8AF8-4A42-AEC6-4288FDCA4F82}" srcOrd="2" destOrd="0" presId="urn:microsoft.com/office/officeart/2008/layout/LinedList"/>
    <dgm:cxn modelId="{B86CF44A-073E-4564-8219-BE4E1E0A821B}" type="presParOf" srcId="{109D6E09-1510-49EE-B66F-4BED9AADF80E}" destId="{8AC936D0-0F6E-4833-8099-4E845792B83D}" srcOrd="3" destOrd="0" presId="urn:microsoft.com/office/officeart/2008/layout/LinedList"/>
    <dgm:cxn modelId="{A1D1687E-15A2-4FDD-92EF-316196B5D2D7}" type="presParOf" srcId="{8AC936D0-0F6E-4833-8099-4E845792B83D}" destId="{8AAE1860-11DD-4B38-B884-00F7C5687508}" srcOrd="0" destOrd="0" presId="urn:microsoft.com/office/officeart/2008/layout/LinedList"/>
    <dgm:cxn modelId="{BD3C888A-D359-470B-A23B-94BE99081687}" type="presParOf" srcId="{8AC936D0-0F6E-4833-8099-4E845792B83D}" destId="{C9340D6C-D9B1-4572-A3B8-BEB8E1699619}" srcOrd="1" destOrd="0" presId="urn:microsoft.com/office/officeart/2008/layout/LinedList"/>
    <dgm:cxn modelId="{7B5A5F47-AEE7-4E23-B270-69C7CDB27559}" type="presParOf" srcId="{109D6E09-1510-49EE-B66F-4BED9AADF80E}" destId="{FF1318E8-A11B-4061-B209-24E495D3E9DE}" srcOrd="4" destOrd="0" presId="urn:microsoft.com/office/officeart/2008/layout/LinedList"/>
    <dgm:cxn modelId="{DD17EB28-B5FC-42E7-9067-D724AF66A0E9}" type="presParOf" srcId="{109D6E09-1510-49EE-B66F-4BED9AADF80E}" destId="{F1FED92F-A107-4FEC-A68B-52A67D93C22E}" srcOrd="5" destOrd="0" presId="urn:microsoft.com/office/officeart/2008/layout/LinedList"/>
    <dgm:cxn modelId="{EA2097D3-034B-419F-9FCF-D8B66C91A1D2}" type="presParOf" srcId="{F1FED92F-A107-4FEC-A68B-52A67D93C22E}" destId="{262E700C-1033-4DF2-8E84-262FCF82ADBF}" srcOrd="0" destOrd="0" presId="urn:microsoft.com/office/officeart/2008/layout/LinedList"/>
    <dgm:cxn modelId="{064148E1-A3AF-4FE7-8C13-FD2582D0006A}" type="presParOf" srcId="{F1FED92F-A107-4FEC-A68B-52A67D93C22E}" destId="{7F9D8E33-DE9A-4B9E-A4CF-9EA8CD8B3FBF}" srcOrd="1" destOrd="0" presId="urn:microsoft.com/office/officeart/2008/layout/LinedList"/>
    <dgm:cxn modelId="{CFC9F7EB-F945-43EA-9831-F322044056E7}" type="presParOf" srcId="{109D6E09-1510-49EE-B66F-4BED9AADF80E}" destId="{C76030C8-627D-4B15-92ED-47AFF1CD8C4E}" srcOrd="6" destOrd="0" presId="urn:microsoft.com/office/officeart/2008/layout/LinedList"/>
    <dgm:cxn modelId="{72236E59-2417-436B-8A6F-B9B6CBD1F4AF}" type="presParOf" srcId="{109D6E09-1510-49EE-B66F-4BED9AADF80E}" destId="{7169BCC6-5D78-4C5E-970F-B46A075BB9FC}" srcOrd="7" destOrd="0" presId="urn:microsoft.com/office/officeart/2008/layout/LinedList"/>
    <dgm:cxn modelId="{52F24F91-14CE-4A6D-B5FE-B6EA08F4B235}" type="presParOf" srcId="{7169BCC6-5D78-4C5E-970F-B46A075BB9FC}" destId="{F95C5AC7-D42F-4D65-9F90-092DFA7B49C1}" srcOrd="0" destOrd="0" presId="urn:microsoft.com/office/officeart/2008/layout/LinedList"/>
    <dgm:cxn modelId="{982632A9-0D2E-46AA-ABA6-8900652DB8D5}" type="presParOf" srcId="{7169BCC6-5D78-4C5E-970F-B46A075BB9FC}" destId="{5D40A76E-BB48-4E0D-ACBA-E92772648F84}" srcOrd="1" destOrd="0" presId="urn:microsoft.com/office/officeart/2008/layout/LinedList"/>
    <dgm:cxn modelId="{3CB541DA-38E6-41A7-8478-849659AF2FC8}" type="presParOf" srcId="{109D6E09-1510-49EE-B66F-4BED9AADF80E}" destId="{579CC01A-CCD9-4375-AEB5-B6F133D3154C}" srcOrd="8" destOrd="0" presId="urn:microsoft.com/office/officeart/2008/layout/LinedList"/>
    <dgm:cxn modelId="{9B4360F4-8235-449E-BDC0-CBEA87C9AF7C}" type="presParOf" srcId="{109D6E09-1510-49EE-B66F-4BED9AADF80E}" destId="{840C5F1E-C9E6-4B71-A8DF-6C2237BD4107}" srcOrd="9" destOrd="0" presId="urn:microsoft.com/office/officeart/2008/layout/LinedList"/>
    <dgm:cxn modelId="{07F7A39C-B556-4579-9B79-1975AB51A17F}" type="presParOf" srcId="{840C5F1E-C9E6-4B71-A8DF-6C2237BD4107}" destId="{BB133C2B-B37E-423C-8D97-8A3C2269F7F9}" srcOrd="0" destOrd="0" presId="urn:microsoft.com/office/officeart/2008/layout/LinedList"/>
    <dgm:cxn modelId="{5A28234C-1341-4EE7-97F9-C4E99F6ABFAD}" type="presParOf" srcId="{840C5F1E-C9E6-4B71-A8DF-6C2237BD4107}" destId="{70D80D00-D46F-4C56-841D-4F445735AAA2}" srcOrd="1" destOrd="0" presId="urn:microsoft.com/office/officeart/2008/layout/LinedList"/>
    <dgm:cxn modelId="{9C036704-FB3C-42A2-8BDB-3F36CB528849}" type="presParOf" srcId="{109D6E09-1510-49EE-B66F-4BED9AADF80E}" destId="{C2384AD7-1EA2-461F-941E-8D0796CCF801}" srcOrd="10" destOrd="0" presId="urn:microsoft.com/office/officeart/2008/layout/LinedList"/>
    <dgm:cxn modelId="{CCD00FEA-00E1-4C34-AE2D-980D97C22EBA}" type="presParOf" srcId="{109D6E09-1510-49EE-B66F-4BED9AADF80E}" destId="{65C7C10D-12FE-4F33-9B46-B40D5C7DF5CC}" srcOrd="11" destOrd="0" presId="urn:microsoft.com/office/officeart/2008/layout/LinedList"/>
    <dgm:cxn modelId="{822FC274-7954-443A-BC5D-C19FD7F62923}" type="presParOf" srcId="{65C7C10D-12FE-4F33-9B46-B40D5C7DF5CC}" destId="{DCB92DCC-8B30-4F8F-9432-4FFFEA692EC7}" srcOrd="0" destOrd="0" presId="urn:microsoft.com/office/officeart/2008/layout/LinedList"/>
    <dgm:cxn modelId="{14AD4614-BCBD-457B-9739-E94042755306}" type="presParOf" srcId="{65C7C10D-12FE-4F33-9B46-B40D5C7DF5CC}" destId="{C2188A7D-4C27-4FB8-A0AF-EB6833B2B856}" srcOrd="1" destOrd="0" presId="urn:microsoft.com/office/officeart/2008/layout/LinedList"/>
    <dgm:cxn modelId="{D8398B77-BE31-451A-98EA-F8023EA48FAF}" type="presParOf" srcId="{109D6E09-1510-49EE-B66F-4BED9AADF80E}" destId="{F9FAB1DD-7072-4D25-B3A8-0D720D3657AA}" srcOrd="12" destOrd="0" presId="urn:microsoft.com/office/officeart/2008/layout/LinedList"/>
    <dgm:cxn modelId="{B6E78359-655E-4497-859E-D64DBB97B4F2}" type="presParOf" srcId="{109D6E09-1510-49EE-B66F-4BED9AADF80E}" destId="{124689CA-FF9A-41DB-BA76-C6BC356ED4F6}" srcOrd="13" destOrd="0" presId="urn:microsoft.com/office/officeart/2008/layout/LinedList"/>
    <dgm:cxn modelId="{ABC4B658-861B-43B9-9EFC-57413C08A9FA}" type="presParOf" srcId="{124689CA-FF9A-41DB-BA76-C6BC356ED4F6}" destId="{B0DEDDAD-4DEB-4D87-BD0E-C0A893148E38}" srcOrd="0" destOrd="0" presId="urn:microsoft.com/office/officeart/2008/layout/LinedList"/>
    <dgm:cxn modelId="{17CD311C-C625-45E1-AF4D-A16934864862}" type="presParOf" srcId="{124689CA-FF9A-41DB-BA76-C6BC356ED4F6}" destId="{28FF4F78-5928-41FD-88F0-7252A1CBD42F}" srcOrd="1" destOrd="0" presId="urn:microsoft.com/office/officeart/2008/layout/LinedList"/>
    <dgm:cxn modelId="{E437EEE5-9EF9-446F-B3B8-57FF6536DC92}" type="presParOf" srcId="{109D6E09-1510-49EE-B66F-4BED9AADF80E}" destId="{D8E259E9-4B4B-481C-9B3A-7FA3F6ED5570}" srcOrd="14" destOrd="0" presId="urn:microsoft.com/office/officeart/2008/layout/LinedList"/>
    <dgm:cxn modelId="{9C09AE01-4095-448F-9BDA-67633E4ECE82}" type="presParOf" srcId="{109D6E09-1510-49EE-B66F-4BED9AADF80E}" destId="{391D1B80-7354-4864-97DD-A66767CA34F3}" srcOrd="15" destOrd="0" presId="urn:microsoft.com/office/officeart/2008/layout/LinedList"/>
    <dgm:cxn modelId="{D1FCB9DA-CEF2-4FAA-B51E-1F56184A4485}" type="presParOf" srcId="{391D1B80-7354-4864-97DD-A66767CA34F3}" destId="{D262FCAD-D366-4933-823A-93A471C8E862}" srcOrd="0" destOrd="0" presId="urn:microsoft.com/office/officeart/2008/layout/LinedList"/>
    <dgm:cxn modelId="{C927438D-F391-4F21-93E0-03CE8BE043C1}" type="presParOf" srcId="{391D1B80-7354-4864-97DD-A66767CA34F3}" destId="{8C11400E-2839-4B9A-8382-04CF6DF5A705}" srcOrd="1" destOrd="0" presId="urn:microsoft.com/office/officeart/2008/layout/LinedList"/>
    <dgm:cxn modelId="{67B3B995-D01C-4C45-BF80-12B2373B57B4}" type="presParOf" srcId="{109D6E09-1510-49EE-B66F-4BED9AADF80E}" destId="{A045E9AF-761E-4B90-BDB0-B5F31AED4B14}" srcOrd="16" destOrd="0" presId="urn:microsoft.com/office/officeart/2008/layout/LinedList"/>
    <dgm:cxn modelId="{C4B4F579-282E-48F3-A162-44AB82CC8239}" type="presParOf" srcId="{109D6E09-1510-49EE-B66F-4BED9AADF80E}" destId="{18360E6E-1A7F-4398-85F6-5EBD45D5688D}" srcOrd="17" destOrd="0" presId="urn:microsoft.com/office/officeart/2008/layout/LinedList"/>
    <dgm:cxn modelId="{0A3B367C-91A9-4EC2-B2C7-F209100BC349}" type="presParOf" srcId="{18360E6E-1A7F-4398-85F6-5EBD45D5688D}" destId="{E02879CA-DC04-4F0F-A645-8FF3036611E5}" srcOrd="0" destOrd="0" presId="urn:microsoft.com/office/officeart/2008/layout/LinedList"/>
    <dgm:cxn modelId="{71A768A3-4A51-4A35-83EF-5CBCDA52E44B}" type="presParOf" srcId="{18360E6E-1A7F-4398-85F6-5EBD45D5688D}" destId="{704E15F7-7432-465B-B83A-DE6F96EA50D1}" srcOrd="1" destOrd="0" presId="urn:microsoft.com/office/officeart/2008/layout/LinedList"/>
    <dgm:cxn modelId="{DA6BE931-C369-4082-9377-AFA89D12C837}" type="presParOf" srcId="{109D6E09-1510-49EE-B66F-4BED9AADF80E}" destId="{485C7ADA-162D-4B45-BB4A-72DFB9A8DFE8}" srcOrd="18" destOrd="0" presId="urn:microsoft.com/office/officeart/2008/layout/LinedList"/>
    <dgm:cxn modelId="{089677A1-420D-452F-A518-70AA2A61BD26}" type="presParOf" srcId="{109D6E09-1510-49EE-B66F-4BED9AADF80E}" destId="{A4BF4C99-358D-485E-A513-803467671BFC}" srcOrd="19" destOrd="0" presId="urn:microsoft.com/office/officeart/2008/layout/LinedList"/>
    <dgm:cxn modelId="{6EDC6188-407D-48EE-886C-1D966C3BC760}" type="presParOf" srcId="{A4BF4C99-358D-485E-A513-803467671BFC}" destId="{7874E23E-4E97-4160-B103-A332F980C3E3}" srcOrd="0" destOrd="0" presId="urn:microsoft.com/office/officeart/2008/layout/LinedList"/>
    <dgm:cxn modelId="{221E168E-883E-4152-AF92-D4F50CC0B731}" type="presParOf" srcId="{A4BF4C99-358D-485E-A513-803467671BFC}" destId="{D8AC247E-E809-4E04-8B1E-C61694B175A3}" srcOrd="1" destOrd="0" presId="urn:microsoft.com/office/officeart/2008/layout/LinedList"/>
    <dgm:cxn modelId="{C28A8C8D-ABF5-43B5-902E-87645A04F71B}" type="presParOf" srcId="{109D6E09-1510-49EE-B66F-4BED9AADF80E}" destId="{1AA4F5BD-101F-4367-BD0E-EFB8F949A978}" srcOrd="20" destOrd="0" presId="urn:microsoft.com/office/officeart/2008/layout/LinedList"/>
    <dgm:cxn modelId="{CE18834F-392F-4E95-A2E7-8E3C86D828F8}" type="presParOf" srcId="{109D6E09-1510-49EE-B66F-4BED9AADF80E}" destId="{FE812873-8CF6-47BB-8979-A2FD43B216C7}" srcOrd="21" destOrd="0" presId="urn:microsoft.com/office/officeart/2008/layout/LinedList"/>
    <dgm:cxn modelId="{070E6137-21E5-4C52-B1FD-EC5133B58A13}" type="presParOf" srcId="{FE812873-8CF6-47BB-8979-A2FD43B216C7}" destId="{9493AB3C-06CF-4DED-8680-37DE89750FF4}" srcOrd="0" destOrd="0" presId="urn:microsoft.com/office/officeart/2008/layout/LinedList"/>
    <dgm:cxn modelId="{D6A12F9F-B5E0-4B63-8D31-B01783613726}" type="presParOf" srcId="{FE812873-8CF6-47BB-8979-A2FD43B216C7}" destId="{81843785-548C-466B-8FBA-DD371C0410AB}" srcOrd="1" destOrd="0" presId="urn:microsoft.com/office/officeart/2008/layout/LinedList"/>
    <dgm:cxn modelId="{C1480852-0D83-44C2-A72F-95F8D72ABAA6}" type="presParOf" srcId="{109D6E09-1510-49EE-B66F-4BED9AADF80E}" destId="{AA7F9518-C0E4-43C7-8C71-BD0235427DA1}" srcOrd="22" destOrd="0" presId="urn:microsoft.com/office/officeart/2008/layout/LinedList"/>
    <dgm:cxn modelId="{396DDAC3-2B6C-4730-BF6F-8663DDDB0EC6}" type="presParOf" srcId="{109D6E09-1510-49EE-B66F-4BED9AADF80E}" destId="{71CBCF64-3993-4589-B5BA-04CB0EA452D1}" srcOrd="23" destOrd="0" presId="urn:microsoft.com/office/officeart/2008/layout/LinedList"/>
    <dgm:cxn modelId="{77CA5F8D-AC37-49C5-B7A8-76A22948DCA9}" type="presParOf" srcId="{71CBCF64-3993-4589-B5BA-04CB0EA452D1}" destId="{834124EC-25BF-439F-9803-90FF82D97AC1}" srcOrd="0" destOrd="0" presId="urn:microsoft.com/office/officeart/2008/layout/LinedList"/>
    <dgm:cxn modelId="{B27D9EE6-5680-4B84-AAA7-2E3F84FD6C10}" type="presParOf" srcId="{71CBCF64-3993-4589-B5BA-04CB0EA452D1}" destId="{CA9272DF-C38D-4985-86A1-789D10DE836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FD8673-4D40-4FAF-AE83-957FF78A219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BB98708F-4847-4A16-A958-FEC45DC8E497}">
      <dgm:prSet phldrT="[Text]" phldr="0" custT="1"/>
      <dgm:spPr/>
      <dgm:t>
        <a:bodyPr/>
        <a:lstStyle/>
        <a:p>
          <a:r>
            <a:rPr lang="en-GB" sz="1600" b="1" dirty="0"/>
            <a:t>Loneliness</a:t>
          </a:r>
        </a:p>
      </dgm:t>
    </dgm:pt>
    <dgm:pt modelId="{E5AF332B-833D-4CDA-B26B-ECB8E7661039}" type="parTrans" cxnId="{539AB509-2B27-4A63-8BB3-88324788D566}">
      <dgm:prSet/>
      <dgm:spPr/>
      <dgm:t>
        <a:bodyPr/>
        <a:lstStyle/>
        <a:p>
          <a:endParaRPr lang="en-GB"/>
        </a:p>
      </dgm:t>
    </dgm:pt>
    <dgm:pt modelId="{4DB26CC5-F4D8-43F2-9D3A-C27513948F41}" type="sibTrans" cxnId="{539AB509-2B27-4A63-8BB3-88324788D566}">
      <dgm:prSet/>
      <dgm:spPr/>
      <dgm:t>
        <a:bodyPr/>
        <a:lstStyle/>
        <a:p>
          <a:endParaRPr lang="en-GB"/>
        </a:p>
      </dgm:t>
    </dgm:pt>
    <dgm:pt modelId="{1FCEBADD-415E-4F3F-89B5-5F4087667BAF}">
      <dgm:prSet phldrT="[Text]"/>
      <dgm:spPr/>
      <dgm:t>
        <a:bodyPr/>
        <a:lstStyle/>
        <a:p>
          <a:pPr>
            <a:buNone/>
          </a:pPr>
          <a:r>
            <a:rPr lang="en-GB" b="1" dirty="0"/>
            <a:t>How often do you feel that you lack companionship? </a:t>
          </a:r>
          <a:r>
            <a:rPr lang="en-GB" dirty="0"/>
            <a:t>Hardly ever or never, Some of the time, Often</a:t>
          </a:r>
        </a:p>
      </dgm:t>
    </dgm:pt>
    <dgm:pt modelId="{44424B48-369C-456B-85F3-9B4A83D376E2}" type="parTrans" cxnId="{9A5F53A2-C004-4820-B9C9-AD48A4D4DC82}">
      <dgm:prSet/>
      <dgm:spPr/>
      <dgm:t>
        <a:bodyPr/>
        <a:lstStyle/>
        <a:p>
          <a:endParaRPr lang="en-GB"/>
        </a:p>
      </dgm:t>
    </dgm:pt>
    <dgm:pt modelId="{A35561EC-6B04-42F8-85AE-7EC8F54058BA}" type="sibTrans" cxnId="{9A5F53A2-C004-4820-B9C9-AD48A4D4DC82}">
      <dgm:prSet/>
      <dgm:spPr/>
      <dgm:t>
        <a:bodyPr/>
        <a:lstStyle/>
        <a:p>
          <a:endParaRPr lang="en-GB"/>
        </a:p>
      </dgm:t>
    </dgm:pt>
    <dgm:pt modelId="{5B21A799-17C1-4929-B273-3F92BDDAF092}">
      <dgm:prSet phldrT="[Text]" phldr="0" custT="1"/>
      <dgm:spPr/>
      <dgm:t>
        <a:bodyPr/>
        <a:lstStyle/>
        <a:p>
          <a:r>
            <a:rPr lang="en-GB" sz="1600" b="1" dirty="0"/>
            <a:t>Activation</a:t>
          </a:r>
        </a:p>
      </dgm:t>
    </dgm:pt>
    <dgm:pt modelId="{A5145A4B-3538-48E2-B871-B330DEB22AC8}" type="parTrans" cxnId="{97ECE156-85F3-49BA-8275-6858F1D08D59}">
      <dgm:prSet/>
      <dgm:spPr/>
      <dgm:t>
        <a:bodyPr/>
        <a:lstStyle/>
        <a:p>
          <a:endParaRPr lang="en-GB"/>
        </a:p>
      </dgm:t>
    </dgm:pt>
    <dgm:pt modelId="{8ACBFC85-4113-48AA-9E20-42C8F8DCEE6F}" type="sibTrans" cxnId="{97ECE156-85F3-49BA-8275-6858F1D08D59}">
      <dgm:prSet/>
      <dgm:spPr/>
      <dgm:t>
        <a:bodyPr/>
        <a:lstStyle/>
        <a:p>
          <a:endParaRPr lang="en-GB"/>
        </a:p>
      </dgm:t>
    </dgm:pt>
    <dgm:pt modelId="{1BD6C279-DA19-4293-970E-54440A90E163}">
      <dgm:prSet phldrT="[Text]"/>
      <dgm:spPr/>
      <dgm:t>
        <a:bodyPr/>
        <a:lstStyle/>
        <a:p>
          <a:pPr>
            <a:buNone/>
          </a:pPr>
          <a:r>
            <a:rPr lang="en-GB" b="1" dirty="0"/>
            <a:t>How would you rate your ability to manage your own health and wellbeing? </a:t>
          </a:r>
          <a:r>
            <a:rPr lang="en-GB" dirty="0"/>
            <a:t>not able, a little able, quite able, very able</a:t>
          </a:r>
        </a:p>
      </dgm:t>
    </dgm:pt>
    <dgm:pt modelId="{76B54DD4-4708-4B8C-8C40-21097B699CE9}" type="parTrans" cxnId="{DDB55D41-8996-45A7-AAA8-1DC68F8FDA5A}">
      <dgm:prSet/>
      <dgm:spPr/>
      <dgm:t>
        <a:bodyPr/>
        <a:lstStyle/>
        <a:p>
          <a:endParaRPr lang="en-GB"/>
        </a:p>
      </dgm:t>
    </dgm:pt>
    <dgm:pt modelId="{AC905A9B-65F8-47A0-8925-1AF69614B434}" type="sibTrans" cxnId="{DDB55D41-8996-45A7-AAA8-1DC68F8FDA5A}">
      <dgm:prSet/>
      <dgm:spPr/>
      <dgm:t>
        <a:bodyPr/>
        <a:lstStyle/>
        <a:p>
          <a:endParaRPr lang="en-GB"/>
        </a:p>
      </dgm:t>
    </dgm:pt>
    <dgm:pt modelId="{DC6CEF5C-4808-429A-8522-4F9BE7DC69AB}">
      <dgm:prSet phldrT="[Text]" phldr="0" custT="1"/>
      <dgm:spPr/>
      <dgm:t>
        <a:bodyPr/>
        <a:lstStyle/>
        <a:p>
          <a:r>
            <a:rPr lang="en-GB" sz="1600" b="1" dirty="0"/>
            <a:t>Medication</a:t>
          </a:r>
        </a:p>
      </dgm:t>
    </dgm:pt>
    <dgm:pt modelId="{CFCFD183-3BD1-4599-9B74-42918C0518F9}" type="parTrans" cxnId="{DEE5ADD5-9E86-49F7-8FC0-A2C12B4CFD04}">
      <dgm:prSet/>
      <dgm:spPr/>
      <dgm:t>
        <a:bodyPr/>
        <a:lstStyle/>
        <a:p>
          <a:endParaRPr lang="en-GB"/>
        </a:p>
      </dgm:t>
    </dgm:pt>
    <dgm:pt modelId="{5D741792-1E88-4963-9907-74E485383A90}" type="sibTrans" cxnId="{DEE5ADD5-9E86-49F7-8FC0-A2C12B4CFD04}">
      <dgm:prSet/>
      <dgm:spPr/>
      <dgm:t>
        <a:bodyPr/>
        <a:lstStyle/>
        <a:p>
          <a:endParaRPr lang="en-GB"/>
        </a:p>
      </dgm:t>
    </dgm:pt>
    <dgm:pt modelId="{EB7A5BD1-1BDB-4DF6-857A-016FA9894D50}">
      <dgm:prSet phldrT="[Text]"/>
      <dgm:spPr/>
      <dgm:t>
        <a:bodyPr/>
        <a:lstStyle/>
        <a:p>
          <a:pPr>
            <a:buNone/>
          </a:pPr>
          <a:r>
            <a:rPr lang="en-GB" b="1" dirty="0"/>
            <a:t>How would you rate your ability to manage any medications you take? </a:t>
          </a:r>
          <a:r>
            <a:rPr lang="en-GB" dirty="0"/>
            <a:t>not able, a little able, quite able, very able</a:t>
          </a:r>
        </a:p>
      </dgm:t>
    </dgm:pt>
    <dgm:pt modelId="{1C46CC12-24DA-4E95-80A4-DAC32108C866}" type="parTrans" cxnId="{24A14DC3-41DF-4B57-BC92-43672DDE3748}">
      <dgm:prSet/>
      <dgm:spPr/>
      <dgm:t>
        <a:bodyPr/>
        <a:lstStyle/>
        <a:p>
          <a:endParaRPr lang="en-GB"/>
        </a:p>
      </dgm:t>
    </dgm:pt>
    <dgm:pt modelId="{3732A383-4D18-45F6-B5B9-96B39564C80E}" type="sibTrans" cxnId="{24A14DC3-41DF-4B57-BC92-43672DDE3748}">
      <dgm:prSet/>
      <dgm:spPr/>
      <dgm:t>
        <a:bodyPr/>
        <a:lstStyle/>
        <a:p>
          <a:endParaRPr lang="en-GB"/>
        </a:p>
      </dgm:t>
    </dgm:pt>
    <dgm:pt modelId="{142AB379-A508-49F0-BE55-DD21160F17D7}">
      <dgm:prSet phldrT="[Text]" phldr="0" custT="1"/>
      <dgm:spPr/>
      <dgm:t>
        <a:bodyPr/>
        <a:lstStyle/>
        <a:p>
          <a:r>
            <a:rPr lang="en-GB" sz="1600" b="1" dirty="0"/>
            <a:t>Falls</a:t>
          </a:r>
        </a:p>
      </dgm:t>
    </dgm:pt>
    <dgm:pt modelId="{F5B51FE6-9508-4538-A382-3A7ACF5CE4CD}" type="parTrans" cxnId="{72A7D753-6E71-4277-8CA8-8AC15F33F74D}">
      <dgm:prSet/>
      <dgm:spPr/>
      <dgm:t>
        <a:bodyPr/>
        <a:lstStyle/>
        <a:p>
          <a:endParaRPr lang="en-GB"/>
        </a:p>
      </dgm:t>
    </dgm:pt>
    <dgm:pt modelId="{E4AFDE3A-AA7F-4C8D-AE9F-9EB05F8EAFFA}" type="sibTrans" cxnId="{72A7D753-6E71-4277-8CA8-8AC15F33F74D}">
      <dgm:prSet/>
      <dgm:spPr/>
      <dgm:t>
        <a:bodyPr/>
        <a:lstStyle/>
        <a:p>
          <a:endParaRPr lang="en-GB"/>
        </a:p>
      </dgm:t>
    </dgm:pt>
    <dgm:pt modelId="{98F7A8A3-723C-4659-87B7-EC083128BA08}">
      <dgm:prSet phldrT="[Text]" phldr="0" custT="1"/>
      <dgm:spPr/>
      <dgm:t>
        <a:bodyPr/>
        <a:lstStyle/>
        <a:p>
          <a:r>
            <a:rPr lang="en-GB" sz="1600" b="1" dirty="0"/>
            <a:t>Physical Activity</a:t>
          </a:r>
        </a:p>
      </dgm:t>
    </dgm:pt>
    <dgm:pt modelId="{8F0611D0-F06B-40ED-81CE-E8DA5EED0A6F}" type="parTrans" cxnId="{7281E11F-00D4-4052-940F-853A08FA21E2}">
      <dgm:prSet/>
      <dgm:spPr/>
      <dgm:t>
        <a:bodyPr/>
        <a:lstStyle/>
        <a:p>
          <a:endParaRPr lang="en-GB"/>
        </a:p>
      </dgm:t>
    </dgm:pt>
    <dgm:pt modelId="{2CCEACB4-D93E-42F0-92AD-32BB0EEF5AEB}" type="sibTrans" cxnId="{7281E11F-00D4-4052-940F-853A08FA21E2}">
      <dgm:prSet/>
      <dgm:spPr/>
      <dgm:t>
        <a:bodyPr/>
        <a:lstStyle/>
        <a:p>
          <a:endParaRPr lang="en-GB"/>
        </a:p>
      </dgm:t>
    </dgm:pt>
    <dgm:pt modelId="{64AA47F1-BA72-481E-B687-99344AA53317}">
      <dgm:prSet/>
      <dgm:spPr/>
      <dgm:t>
        <a:bodyPr/>
        <a:lstStyle/>
        <a:p>
          <a:r>
            <a:rPr lang="en-GB" b="1" dirty="0"/>
            <a:t>How often do you feel left out? </a:t>
          </a:r>
          <a:r>
            <a:rPr lang="en-GB" dirty="0"/>
            <a:t>Hardly ever or never, Some of the time, Often</a:t>
          </a:r>
        </a:p>
      </dgm:t>
    </dgm:pt>
    <dgm:pt modelId="{1BF9857A-271F-4677-A440-8B4BF668F964}" type="parTrans" cxnId="{AF40B42F-BE3A-478B-90C3-3B23208B79C4}">
      <dgm:prSet/>
      <dgm:spPr/>
      <dgm:t>
        <a:bodyPr/>
        <a:lstStyle/>
        <a:p>
          <a:endParaRPr lang="en-GB"/>
        </a:p>
      </dgm:t>
    </dgm:pt>
    <dgm:pt modelId="{755134C4-7A66-4E38-BCE9-F36CEF3F3359}" type="sibTrans" cxnId="{AF40B42F-BE3A-478B-90C3-3B23208B79C4}">
      <dgm:prSet/>
      <dgm:spPr/>
      <dgm:t>
        <a:bodyPr/>
        <a:lstStyle/>
        <a:p>
          <a:endParaRPr lang="en-GB"/>
        </a:p>
      </dgm:t>
    </dgm:pt>
    <dgm:pt modelId="{B2DF525B-6250-4056-80B4-12EC64625FCF}">
      <dgm:prSet/>
      <dgm:spPr/>
      <dgm:t>
        <a:bodyPr/>
        <a:lstStyle/>
        <a:p>
          <a:r>
            <a:rPr lang="en-GB" b="1" dirty="0"/>
            <a:t>How often do you feel isolated from others? </a:t>
          </a:r>
          <a:r>
            <a:rPr lang="en-GB" dirty="0"/>
            <a:t>Hardly ever or never, Some of the time, Often</a:t>
          </a:r>
        </a:p>
      </dgm:t>
    </dgm:pt>
    <dgm:pt modelId="{3FB84394-F6C0-47FE-BA86-CAFC545CB178}" type="parTrans" cxnId="{85DEBD4F-243B-438A-A418-50AC11DB2DD3}">
      <dgm:prSet/>
      <dgm:spPr/>
      <dgm:t>
        <a:bodyPr/>
        <a:lstStyle/>
        <a:p>
          <a:endParaRPr lang="en-GB"/>
        </a:p>
      </dgm:t>
    </dgm:pt>
    <dgm:pt modelId="{C524A0F9-67D8-401F-BA4D-47F9F4DF76B5}" type="sibTrans" cxnId="{85DEBD4F-243B-438A-A418-50AC11DB2DD3}">
      <dgm:prSet/>
      <dgm:spPr/>
      <dgm:t>
        <a:bodyPr/>
        <a:lstStyle/>
        <a:p>
          <a:endParaRPr lang="en-GB"/>
        </a:p>
      </dgm:t>
    </dgm:pt>
    <dgm:pt modelId="{F2CB2358-77CA-4BF8-8EB2-CF7BD9B8CECE}">
      <dgm:prSet/>
      <dgm:spPr/>
      <dgm:t>
        <a:bodyPr/>
        <a:lstStyle/>
        <a:p>
          <a:r>
            <a:rPr lang="en-GB" b="1" dirty="0"/>
            <a:t>How often do you feel lonely? </a:t>
          </a:r>
          <a:r>
            <a:rPr lang="en-GB" dirty="0"/>
            <a:t>Often/always, Some of the time, Occasionally, Hardly ever, Never</a:t>
          </a:r>
        </a:p>
      </dgm:t>
    </dgm:pt>
    <dgm:pt modelId="{6D19D1F2-B7FB-4982-8A35-DFAF998AE392}" type="parTrans" cxnId="{65AC7AC3-0024-40C3-9542-50FBDD513DE8}">
      <dgm:prSet/>
      <dgm:spPr/>
      <dgm:t>
        <a:bodyPr/>
        <a:lstStyle/>
        <a:p>
          <a:endParaRPr lang="en-GB"/>
        </a:p>
      </dgm:t>
    </dgm:pt>
    <dgm:pt modelId="{DA615122-33BC-475D-8A16-CEBEE387FF62}" type="sibTrans" cxnId="{65AC7AC3-0024-40C3-9542-50FBDD513DE8}">
      <dgm:prSet/>
      <dgm:spPr/>
      <dgm:t>
        <a:bodyPr/>
        <a:lstStyle/>
        <a:p>
          <a:endParaRPr lang="en-GB"/>
        </a:p>
      </dgm:t>
    </dgm:pt>
    <dgm:pt modelId="{8F6AC4B0-5E5A-4D27-83A9-35EFD55E2823}">
      <dgm:prSet phldrT="[Text]"/>
      <dgm:spPr/>
      <dgm:t>
        <a:bodyPr/>
        <a:lstStyle/>
        <a:p>
          <a:pPr>
            <a:buNone/>
          </a:pPr>
          <a:r>
            <a:rPr lang="en-GB" b="1" dirty="0"/>
            <a:t>Insight Prompt: </a:t>
          </a:r>
          <a:r>
            <a:rPr lang="en-GB" i="1" dirty="0"/>
            <a:t>Lots of people find taking medications a challenge. These are some of the things people report. Tick all that apply to you: </a:t>
          </a:r>
          <a:endParaRPr lang="en-GB" dirty="0"/>
        </a:p>
      </dgm:t>
    </dgm:pt>
    <dgm:pt modelId="{023E1DD8-AA46-4DF3-A238-8023D7729775}" type="parTrans" cxnId="{F7461532-38E0-4F4A-8E56-1E28B536C111}">
      <dgm:prSet/>
      <dgm:spPr/>
      <dgm:t>
        <a:bodyPr/>
        <a:lstStyle/>
        <a:p>
          <a:endParaRPr lang="en-GB"/>
        </a:p>
      </dgm:t>
    </dgm:pt>
    <dgm:pt modelId="{E433D15E-A613-4D7B-A50E-28214773746A}" type="sibTrans" cxnId="{F7461532-38E0-4F4A-8E56-1E28B536C111}">
      <dgm:prSet/>
      <dgm:spPr/>
      <dgm:t>
        <a:bodyPr/>
        <a:lstStyle/>
        <a:p>
          <a:endParaRPr lang="en-GB"/>
        </a:p>
      </dgm:t>
    </dgm:pt>
    <dgm:pt modelId="{EAEE38E4-423C-4401-908D-CF6AE37B2DA9}">
      <dgm:prSet phldrT="[Text]"/>
      <dgm:spPr/>
      <dgm:t>
        <a:bodyPr/>
        <a:lstStyle/>
        <a:p>
          <a:pPr>
            <a:buNone/>
          </a:pPr>
          <a:r>
            <a:rPr lang="en-GB" b="1" i="1" dirty="0"/>
            <a:t>Insight prompt: </a:t>
          </a:r>
          <a:r>
            <a:rPr lang="en-GB" i="1" dirty="0"/>
            <a:t>What one thing do you need to help you improve your health and wellbeing?</a:t>
          </a:r>
          <a:endParaRPr lang="en-GB" dirty="0"/>
        </a:p>
      </dgm:t>
    </dgm:pt>
    <dgm:pt modelId="{CA146298-B61E-44B9-A60C-DF9A8C8EEE11}" type="parTrans" cxnId="{0D7BF393-C4EC-4AC8-BA80-56B886600EC0}">
      <dgm:prSet/>
      <dgm:spPr/>
      <dgm:t>
        <a:bodyPr/>
        <a:lstStyle/>
        <a:p>
          <a:endParaRPr lang="en-GB"/>
        </a:p>
      </dgm:t>
    </dgm:pt>
    <dgm:pt modelId="{581B18C2-2589-4989-A1AE-82C40FA05EFA}" type="sibTrans" cxnId="{0D7BF393-C4EC-4AC8-BA80-56B886600EC0}">
      <dgm:prSet/>
      <dgm:spPr/>
      <dgm:t>
        <a:bodyPr/>
        <a:lstStyle/>
        <a:p>
          <a:endParaRPr lang="en-GB"/>
        </a:p>
      </dgm:t>
    </dgm:pt>
    <dgm:pt modelId="{B07F8D8B-8D28-4ABE-9060-FCCDE8A72967}">
      <dgm:prSet phldrT="[Text]"/>
      <dgm:spPr/>
      <dgm:t>
        <a:bodyPr/>
        <a:lstStyle/>
        <a:p>
          <a:pPr>
            <a:buNone/>
          </a:pPr>
          <a:endParaRPr lang="en-GB" dirty="0"/>
        </a:p>
      </dgm:t>
    </dgm:pt>
    <dgm:pt modelId="{495ED23D-F9D6-471F-B821-39A34627C418}" type="parTrans" cxnId="{915E6252-8053-4479-98E6-D85E9991FE78}">
      <dgm:prSet/>
      <dgm:spPr/>
      <dgm:t>
        <a:bodyPr/>
        <a:lstStyle/>
        <a:p>
          <a:endParaRPr lang="en-GB"/>
        </a:p>
      </dgm:t>
    </dgm:pt>
    <dgm:pt modelId="{524D168F-9E0C-4614-9F33-63EF7565FA3A}" type="sibTrans" cxnId="{915E6252-8053-4479-98E6-D85E9991FE78}">
      <dgm:prSet/>
      <dgm:spPr/>
      <dgm:t>
        <a:bodyPr/>
        <a:lstStyle/>
        <a:p>
          <a:endParaRPr lang="en-GB"/>
        </a:p>
      </dgm:t>
    </dgm:pt>
    <dgm:pt modelId="{084BD448-A8C8-4332-942E-C3F91C80232F}">
      <dgm:prSet phldrT="[Text]"/>
      <dgm:spPr/>
      <dgm:t>
        <a:bodyPr/>
        <a:lstStyle/>
        <a:p>
          <a:pPr>
            <a:buNone/>
          </a:pPr>
          <a:endParaRPr lang="en-GB" dirty="0"/>
        </a:p>
      </dgm:t>
    </dgm:pt>
    <dgm:pt modelId="{17550D28-9417-4A01-9061-F70C0182C34A}" type="parTrans" cxnId="{30949920-A256-45A5-A8B7-70D7DF5CAC5D}">
      <dgm:prSet/>
      <dgm:spPr/>
      <dgm:t>
        <a:bodyPr/>
        <a:lstStyle/>
        <a:p>
          <a:endParaRPr lang="en-GB"/>
        </a:p>
      </dgm:t>
    </dgm:pt>
    <dgm:pt modelId="{F67AFCCF-BBE7-483D-A57B-5F5C35503F77}" type="sibTrans" cxnId="{30949920-A256-45A5-A8B7-70D7DF5CAC5D}">
      <dgm:prSet/>
      <dgm:spPr/>
      <dgm:t>
        <a:bodyPr/>
        <a:lstStyle/>
        <a:p>
          <a:endParaRPr lang="en-GB"/>
        </a:p>
      </dgm:t>
    </dgm:pt>
    <dgm:pt modelId="{3D18885D-CFEF-49E0-BC6C-5BDD5433AA9F}">
      <dgm:prSet phldrT="[Text]"/>
      <dgm:spPr/>
      <dgm:t>
        <a:bodyPr/>
        <a:lstStyle/>
        <a:p>
          <a:pPr>
            <a:buNone/>
          </a:pPr>
          <a:r>
            <a:rPr lang="en-GB" dirty="0"/>
            <a:t>Getting a medication check, understanding, remembering, ordering, storing, dealing with leftover packs</a:t>
          </a:r>
        </a:p>
      </dgm:t>
    </dgm:pt>
    <dgm:pt modelId="{5A7B46F2-F83E-478A-99F0-02668E649DA9}" type="parTrans" cxnId="{E8EB4137-3016-4573-9CBF-416A39C58A00}">
      <dgm:prSet/>
      <dgm:spPr/>
      <dgm:t>
        <a:bodyPr/>
        <a:lstStyle/>
        <a:p>
          <a:endParaRPr lang="en-GB"/>
        </a:p>
      </dgm:t>
    </dgm:pt>
    <dgm:pt modelId="{0F063DEB-2969-4A54-98CB-A5DA02A13480}" type="sibTrans" cxnId="{E8EB4137-3016-4573-9CBF-416A39C58A00}">
      <dgm:prSet/>
      <dgm:spPr/>
      <dgm:t>
        <a:bodyPr/>
        <a:lstStyle/>
        <a:p>
          <a:endParaRPr lang="en-GB"/>
        </a:p>
      </dgm:t>
    </dgm:pt>
    <dgm:pt modelId="{AC3FCAF6-2B72-4986-8DAF-6E1EA74CA06C}">
      <dgm:prSet/>
      <dgm:spPr/>
      <dgm:t>
        <a:bodyPr/>
        <a:lstStyle/>
        <a:p>
          <a:pPr>
            <a:buNone/>
          </a:pPr>
          <a:r>
            <a:rPr lang="en-GB" b="1" dirty="0"/>
            <a:t>Within the last 12 months have you stumbled, fallen or had a fear of falling?</a:t>
          </a:r>
          <a:endParaRPr lang="en-GB" dirty="0"/>
        </a:p>
      </dgm:t>
    </dgm:pt>
    <dgm:pt modelId="{508755B6-3FAB-42D8-BF9A-5874E6002127}" type="parTrans" cxnId="{8F3B2640-4F49-43DA-B7BD-35B5547B7076}">
      <dgm:prSet/>
      <dgm:spPr/>
      <dgm:t>
        <a:bodyPr/>
        <a:lstStyle/>
        <a:p>
          <a:endParaRPr lang="en-GB"/>
        </a:p>
      </dgm:t>
    </dgm:pt>
    <dgm:pt modelId="{33DC3E6C-32F6-4D87-9772-2D4CAF76E578}" type="sibTrans" cxnId="{8F3B2640-4F49-43DA-B7BD-35B5547B7076}">
      <dgm:prSet/>
      <dgm:spPr/>
      <dgm:t>
        <a:bodyPr/>
        <a:lstStyle/>
        <a:p>
          <a:endParaRPr lang="en-GB"/>
        </a:p>
      </dgm:t>
    </dgm:pt>
    <dgm:pt modelId="{1BF4B655-7705-4E04-8134-90AB45558CED}">
      <dgm:prSet/>
      <dgm:spPr/>
      <dgm:t>
        <a:bodyPr/>
        <a:lstStyle/>
        <a:p>
          <a:pPr>
            <a:buNone/>
          </a:pPr>
          <a:r>
            <a:rPr lang="en-GB" dirty="0"/>
            <a:t>Fear of falling / Stumbled / Fallen once / Fallen 2 or more / Fallen once with injury and/or long time on the floor </a:t>
          </a:r>
          <a:r>
            <a:rPr lang="en-GB" b="1" dirty="0"/>
            <a:t> </a:t>
          </a:r>
          <a:endParaRPr lang="en-GB" dirty="0"/>
        </a:p>
      </dgm:t>
    </dgm:pt>
    <dgm:pt modelId="{41048E1E-B6D2-4EB7-94A8-DEE2AD33212F}" type="parTrans" cxnId="{60BEE69B-85CB-4DCD-9CCD-60882F715BD4}">
      <dgm:prSet/>
      <dgm:spPr/>
      <dgm:t>
        <a:bodyPr/>
        <a:lstStyle/>
        <a:p>
          <a:endParaRPr lang="en-GB"/>
        </a:p>
      </dgm:t>
    </dgm:pt>
    <dgm:pt modelId="{D2CEFD8F-A8B2-4B9D-A174-F1DEF2811091}" type="sibTrans" cxnId="{60BEE69B-85CB-4DCD-9CCD-60882F715BD4}">
      <dgm:prSet/>
      <dgm:spPr/>
      <dgm:t>
        <a:bodyPr/>
        <a:lstStyle/>
        <a:p>
          <a:endParaRPr lang="en-GB"/>
        </a:p>
      </dgm:t>
    </dgm:pt>
    <dgm:pt modelId="{0F572702-8ADA-41A9-B845-44EE66389655}">
      <dgm:prSet/>
      <dgm:spPr/>
      <dgm:t>
        <a:bodyPr/>
        <a:lstStyle/>
        <a:p>
          <a:pPr>
            <a:buNone/>
          </a:pPr>
          <a:r>
            <a:rPr lang="en-GB" b="1" dirty="0"/>
            <a:t>In the last 7 days, how much time have you spent being physically active? (This includes anything that raises your heart rate, makes you breathe faster and feel warmer e.g. brisk walking, housework, up and down stairs, carrying shopping, gardening, dancing, cycling, swimming etc.)</a:t>
          </a:r>
          <a:r>
            <a:rPr lang="en-GB" dirty="0"/>
            <a:t> None, 10 minutes to 30 minutes, 30 minutes to 1 hour, Between 1 and 2 hours, Between 2 and 3 hours, More than 3 hours  </a:t>
          </a:r>
          <a:r>
            <a:rPr lang="en-GB" b="1" i="1" dirty="0"/>
            <a:t>Insight prompt: </a:t>
          </a:r>
          <a:r>
            <a:rPr lang="en-GB" i="1" dirty="0"/>
            <a:t>What one thing do you need to help you start/keep being physically active? </a:t>
          </a:r>
          <a:endParaRPr lang="en-GB" dirty="0"/>
        </a:p>
      </dgm:t>
    </dgm:pt>
    <dgm:pt modelId="{6F87344F-2195-4CEB-BB1E-741A59A75BE4}" type="parTrans" cxnId="{5C37F9DE-20D7-45F2-9D60-94A0A4556A83}">
      <dgm:prSet/>
      <dgm:spPr/>
      <dgm:t>
        <a:bodyPr/>
        <a:lstStyle/>
        <a:p>
          <a:endParaRPr lang="en-GB"/>
        </a:p>
      </dgm:t>
    </dgm:pt>
    <dgm:pt modelId="{5A8416BE-1596-4781-A18B-65B192A8E0A2}" type="sibTrans" cxnId="{5C37F9DE-20D7-45F2-9D60-94A0A4556A83}">
      <dgm:prSet/>
      <dgm:spPr/>
      <dgm:t>
        <a:bodyPr/>
        <a:lstStyle/>
        <a:p>
          <a:endParaRPr lang="en-GB"/>
        </a:p>
      </dgm:t>
    </dgm:pt>
    <dgm:pt modelId="{D3E10E22-65DF-4A31-8572-0D850E6CBA40}" type="pres">
      <dgm:prSet presAssocID="{F6FD8673-4D40-4FAF-AE83-957FF78A219D}" presName="Name0" presStyleCnt="0">
        <dgm:presLayoutVars>
          <dgm:dir/>
          <dgm:animLvl val="lvl"/>
          <dgm:resizeHandles val="exact"/>
        </dgm:presLayoutVars>
      </dgm:prSet>
      <dgm:spPr/>
    </dgm:pt>
    <dgm:pt modelId="{1D830A8C-CAB2-4B73-85B0-B335FD26FE69}" type="pres">
      <dgm:prSet presAssocID="{BB98708F-4847-4A16-A958-FEC45DC8E497}" presName="composite" presStyleCnt="0"/>
      <dgm:spPr/>
    </dgm:pt>
    <dgm:pt modelId="{F0913308-D15F-4ACB-83F3-23EDA145D16C}" type="pres">
      <dgm:prSet presAssocID="{BB98708F-4847-4A16-A958-FEC45DC8E497}" presName="parTx" presStyleLbl="alignNode1" presStyleIdx="0" presStyleCnt="5">
        <dgm:presLayoutVars>
          <dgm:chMax val="0"/>
          <dgm:chPref val="0"/>
          <dgm:bulletEnabled val="1"/>
        </dgm:presLayoutVars>
      </dgm:prSet>
      <dgm:spPr/>
    </dgm:pt>
    <dgm:pt modelId="{F5AF86EB-AFE8-4FF4-B993-7862F1ECF5E9}" type="pres">
      <dgm:prSet presAssocID="{BB98708F-4847-4A16-A958-FEC45DC8E497}" presName="desTx" presStyleLbl="alignAccFollowNode1" presStyleIdx="0" presStyleCnt="5">
        <dgm:presLayoutVars>
          <dgm:bulletEnabled val="1"/>
        </dgm:presLayoutVars>
      </dgm:prSet>
      <dgm:spPr/>
    </dgm:pt>
    <dgm:pt modelId="{CC5DF195-F9D4-4D51-8049-0AADF748B96C}" type="pres">
      <dgm:prSet presAssocID="{4DB26CC5-F4D8-43F2-9D3A-C27513948F41}" presName="space" presStyleCnt="0"/>
      <dgm:spPr/>
    </dgm:pt>
    <dgm:pt modelId="{816150F5-12BC-4F3D-9566-11CD20C6AD2D}" type="pres">
      <dgm:prSet presAssocID="{5B21A799-17C1-4929-B273-3F92BDDAF092}" presName="composite" presStyleCnt="0"/>
      <dgm:spPr/>
    </dgm:pt>
    <dgm:pt modelId="{84B18BBE-CCDB-4856-8E2E-E8E3D060CFFA}" type="pres">
      <dgm:prSet presAssocID="{5B21A799-17C1-4929-B273-3F92BDDAF092}" presName="parTx" presStyleLbl="alignNode1" presStyleIdx="1" presStyleCnt="5">
        <dgm:presLayoutVars>
          <dgm:chMax val="0"/>
          <dgm:chPref val="0"/>
          <dgm:bulletEnabled val="1"/>
        </dgm:presLayoutVars>
      </dgm:prSet>
      <dgm:spPr/>
    </dgm:pt>
    <dgm:pt modelId="{D1713BA7-34F3-41BF-B466-7EE7331553F2}" type="pres">
      <dgm:prSet presAssocID="{5B21A799-17C1-4929-B273-3F92BDDAF092}" presName="desTx" presStyleLbl="alignAccFollowNode1" presStyleIdx="1" presStyleCnt="5">
        <dgm:presLayoutVars>
          <dgm:bulletEnabled val="1"/>
        </dgm:presLayoutVars>
      </dgm:prSet>
      <dgm:spPr/>
    </dgm:pt>
    <dgm:pt modelId="{02D28022-8484-40CB-8DE2-597553BA7177}" type="pres">
      <dgm:prSet presAssocID="{8ACBFC85-4113-48AA-9E20-42C8F8DCEE6F}" presName="space" presStyleCnt="0"/>
      <dgm:spPr/>
    </dgm:pt>
    <dgm:pt modelId="{E885A876-581F-4AD7-89FE-208F3E8CE489}" type="pres">
      <dgm:prSet presAssocID="{DC6CEF5C-4808-429A-8522-4F9BE7DC69AB}" presName="composite" presStyleCnt="0"/>
      <dgm:spPr/>
    </dgm:pt>
    <dgm:pt modelId="{745AC04D-7D7D-4F01-B394-9D5BF5B051C6}" type="pres">
      <dgm:prSet presAssocID="{DC6CEF5C-4808-429A-8522-4F9BE7DC69AB}" presName="parTx" presStyleLbl="alignNode1" presStyleIdx="2" presStyleCnt="5">
        <dgm:presLayoutVars>
          <dgm:chMax val="0"/>
          <dgm:chPref val="0"/>
          <dgm:bulletEnabled val="1"/>
        </dgm:presLayoutVars>
      </dgm:prSet>
      <dgm:spPr/>
    </dgm:pt>
    <dgm:pt modelId="{50DAD620-B231-4BA3-904B-22BAEF01CD45}" type="pres">
      <dgm:prSet presAssocID="{DC6CEF5C-4808-429A-8522-4F9BE7DC69AB}" presName="desTx" presStyleLbl="alignAccFollowNode1" presStyleIdx="2" presStyleCnt="5" custLinFactNeighborY="253">
        <dgm:presLayoutVars>
          <dgm:bulletEnabled val="1"/>
        </dgm:presLayoutVars>
      </dgm:prSet>
      <dgm:spPr/>
    </dgm:pt>
    <dgm:pt modelId="{BE0E107D-B5E6-487B-B8D8-0180AD6A406A}" type="pres">
      <dgm:prSet presAssocID="{5D741792-1E88-4963-9907-74E485383A90}" presName="space" presStyleCnt="0"/>
      <dgm:spPr/>
    </dgm:pt>
    <dgm:pt modelId="{E9D2A634-EC53-4AC8-838E-87E0BC35DC16}" type="pres">
      <dgm:prSet presAssocID="{142AB379-A508-49F0-BE55-DD21160F17D7}" presName="composite" presStyleCnt="0"/>
      <dgm:spPr/>
    </dgm:pt>
    <dgm:pt modelId="{CACEB490-4605-4126-9D1A-6FAB12DBA421}" type="pres">
      <dgm:prSet presAssocID="{142AB379-A508-49F0-BE55-DD21160F17D7}" presName="parTx" presStyleLbl="alignNode1" presStyleIdx="3" presStyleCnt="5">
        <dgm:presLayoutVars>
          <dgm:chMax val="0"/>
          <dgm:chPref val="0"/>
          <dgm:bulletEnabled val="1"/>
        </dgm:presLayoutVars>
      </dgm:prSet>
      <dgm:spPr/>
    </dgm:pt>
    <dgm:pt modelId="{A20919EB-E87A-48A9-8D66-2965038A053C}" type="pres">
      <dgm:prSet presAssocID="{142AB379-A508-49F0-BE55-DD21160F17D7}" presName="desTx" presStyleLbl="alignAccFollowNode1" presStyleIdx="3" presStyleCnt="5">
        <dgm:presLayoutVars>
          <dgm:bulletEnabled val="1"/>
        </dgm:presLayoutVars>
      </dgm:prSet>
      <dgm:spPr/>
    </dgm:pt>
    <dgm:pt modelId="{B986035D-DBB2-4139-AB65-DC0F401B6CB1}" type="pres">
      <dgm:prSet presAssocID="{E4AFDE3A-AA7F-4C8D-AE9F-9EB05F8EAFFA}" presName="space" presStyleCnt="0"/>
      <dgm:spPr/>
    </dgm:pt>
    <dgm:pt modelId="{347FE109-B28E-4715-8A7D-33E5D30228B2}" type="pres">
      <dgm:prSet presAssocID="{98F7A8A3-723C-4659-87B7-EC083128BA08}" presName="composite" presStyleCnt="0"/>
      <dgm:spPr/>
    </dgm:pt>
    <dgm:pt modelId="{753651D1-F545-4356-9AF0-53F258C4BE1B}" type="pres">
      <dgm:prSet presAssocID="{98F7A8A3-723C-4659-87B7-EC083128BA08}" presName="parTx" presStyleLbl="alignNode1" presStyleIdx="4" presStyleCnt="5">
        <dgm:presLayoutVars>
          <dgm:chMax val="0"/>
          <dgm:chPref val="0"/>
          <dgm:bulletEnabled val="1"/>
        </dgm:presLayoutVars>
      </dgm:prSet>
      <dgm:spPr/>
    </dgm:pt>
    <dgm:pt modelId="{BB7665DC-B957-402F-A1B4-2F584AD48EAA}" type="pres">
      <dgm:prSet presAssocID="{98F7A8A3-723C-4659-87B7-EC083128BA08}" presName="desTx" presStyleLbl="alignAccFollowNode1" presStyleIdx="4" presStyleCnt="5">
        <dgm:presLayoutVars>
          <dgm:bulletEnabled val="1"/>
        </dgm:presLayoutVars>
      </dgm:prSet>
      <dgm:spPr/>
    </dgm:pt>
  </dgm:ptLst>
  <dgm:cxnLst>
    <dgm:cxn modelId="{A754ED00-052D-4289-A786-62E1A146E185}" type="presOf" srcId="{F2CB2358-77CA-4BF8-8EB2-CF7BD9B8CECE}" destId="{F5AF86EB-AFE8-4FF4-B993-7862F1ECF5E9}" srcOrd="0" destOrd="3" presId="urn:microsoft.com/office/officeart/2005/8/layout/hList1"/>
    <dgm:cxn modelId="{539AB509-2B27-4A63-8BB3-88324788D566}" srcId="{F6FD8673-4D40-4FAF-AE83-957FF78A219D}" destId="{BB98708F-4847-4A16-A958-FEC45DC8E497}" srcOrd="0" destOrd="0" parTransId="{E5AF332B-833D-4CDA-B26B-ECB8E7661039}" sibTransId="{4DB26CC5-F4D8-43F2-9D3A-C27513948F41}"/>
    <dgm:cxn modelId="{C192F10A-1599-42DD-AF54-30206DA66AAD}" type="presOf" srcId="{F6FD8673-4D40-4FAF-AE83-957FF78A219D}" destId="{D3E10E22-65DF-4A31-8572-0D850E6CBA40}" srcOrd="0" destOrd="0" presId="urn:microsoft.com/office/officeart/2005/8/layout/hList1"/>
    <dgm:cxn modelId="{942C5210-241E-4FBE-923D-C49D611454A0}" type="presOf" srcId="{64AA47F1-BA72-481E-B687-99344AA53317}" destId="{F5AF86EB-AFE8-4FF4-B993-7862F1ECF5E9}" srcOrd="0" destOrd="1" presId="urn:microsoft.com/office/officeart/2005/8/layout/hList1"/>
    <dgm:cxn modelId="{EDDD8F18-06B3-4F31-A9C6-E715871C8E2E}" type="presOf" srcId="{3D18885D-CFEF-49E0-BC6C-5BDD5433AA9F}" destId="{50DAD620-B231-4BA3-904B-22BAEF01CD45}" srcOrd="0" destOrd="2" presId="urn:microsoft.com/office/officeart/2005/8/layout/hList1"/>
    <dgm:cxn modelId="{7281E11F-00D4-4052-940F-853A08FA21E2}" srcId="{F6FD8673-4D40-4FAF-AE83-957FF78A219D}" destId="{98F7A8A3-723C-4659-87B7-EC083128BA08}" srcOrd="4" destOrd="0" parTransId="{8F0611D0-F06B-40ED-81CE-E8DA5EED0A6F}" sibTransId="{2CCEACB4-D93E-42F0-92AD-32BB0EEF5AEB}"/>
    <dgm:cxn modelId="{30949920-A256-45A5-A8B7-70D7DF5CAC5D}" srcId="{DC6CEF5C-4808-429A-8522-4F9BE7DC69AB}" destId="{084BD448-A8C8-4332-942E-C3F91C80232F}" srcOrd="4" destOrd="0" parTransId="{17550D28-9417-4A01-9061-F70C0182C34A}" sibTransId="{F67AFCCF-BBE7-483D-A57B-5F5C35503F77}"/>
    <dgm:cxn modelId="{A9793F22-A3BC-4587-9156-6416B13F4A28}" type="presOf" srcId="{1BD6C279-DA19-4293-970E-54440A90E163}" destId="{D1713BA7-34F3-41BF-B466-7EE7331553F2}" srcOrd="0" destOrd="0" presId="urn:microsoft.com/office/officeart/2005/8/layout/hList1"/>
    <dgm:cxn modelId="{58E2052E-1EDE-405A-8BFD-4338C54DB7A2}" type="presOf" srcId="{AC3FCAF6-2B72-4986-8DAF-6E1EA74CA06C}" destId="{A20919EB-E87A-48A9-8D66-2965038A053C}" srcOrd="0" destOrd="0" presId="urn:microsoft.com/office/officeart/2005/8/layout/hList1"/>
    <dgm:cxn modelId="{1D21612E-B233-4792-AB2B-67AA39B16F49}" type="presOf" srcId="{5B21A799-17C1-4929-B273-3F92BDDAF092}" destId="{84B18BBE-CCDB-4856-8E2E-E8E3D060CFFA}" srcOrd="0" destOrd="0" presId="urn:microsoft.com/office/officeart/2005/8/layout/hList1"/>
    <dgm:cxn modelId="{AF40B42F-BE3A-478B-90C3-3B23208B79C4}" srcId="{BB98708F-4847-4A16-A958-FEC45DC8E497}" destId="{64AA47F1-BA72-481E-B687-99344AA53317}" srcOrd="1" destOrd="0" parTransId="{1BF9857A-271F-4677-A440-8B4BF668F964}" sibTransId="{755134C4-7A66-4E38-BCE9-F36CEF3F3359}"/>
    <dgm:cxn modelId="{F7461532-38E0-4F4A-8E56-1E28B536C111}" srcId="{DC6CEF5C-4808-429A-8522-4F9BE7DC69AB}" destId="{8F6AC4B0-5E5A-4D27-83A9-35EFD55E2823}" srcOrd="1" destOrd="0" parTransId="{023E1DD8-AA46-4DF3-A238-8023D7729775}" sibTransId="{E433D15E-A613-4D7B-A50E-28214773746A}"/>
    <dgm:cxn modelId="{E8EB4137-3016-4573-9CBF-416A39C58A00}" srcId="{DC6CEF5C-4808-429A-8522-4F9BE7DC69AB}" destId="{3D18885D-CFEF-49E0-BC6C-5BDD5433AA9F}" srcOrd="2" destOrd="0" parTransId="{5A7B46F2-F83E-478A-99F0-02668E649DA9}" sibTransId="{0F063DEB-2969-4A54-98CB-A5DA02A13480}"/>
    <dgm:cxn modelId="{8F3B2640-4F49-43DA-B7BD-35B5547B7076}" srcId="{142AB379-A508-49F0-BE55-DD21160F17D7}" destId="{AC3FCAF6-2B72-4986-8DAF-6E1EA74CA06C}" srcOrd="0" destOrd="0" parTransId="{508755B6-3FAB-42D8-BF9A-5874E6002127}" sibTransId="{33DC3E6C-32F6-4D87-9772-2D4CAF76E578}"/>
    <dgm:cxn modelId="{DDB55D41-8996-45A7-AAA8-1DC68F8FDA5A}" srcId="{5B21A799-17C1-4929-B273-3F92BDDAF092}" destId="{1BD6C279-DA19-4293-970E-54440A90E163}" srcOrd="0" destOrd="0" parTransId="{76B54DD4-4708-4B8C-8C40-21097B699CE9}" sibTransId="{AC905A9B-65F8-47A0-8925-1AF69614B434}"/>
    <dgm:cxn modelId="{FD7E5A6C-74D8-4D45-A20F-F4A7B93A38A9}" type="presOf" srcId="{142AB379-A508-49F0-BE55-DD21160F17D7}" destId="{CACEB490-4605-4126-9D1A-6FAB12DBA421}" srcOrd="0" destOrd="0" presId="urn:microsoft.com/office/officeart/2005/8/layout/hList1"/>
    <dgm:cxn modelId="{EF6E4E6D-9DA1-4D71-8515-20ADB644E1D1}" type="presOf" srcId="{EAEE38E4-423C-4401-908D-CF6AE37B2DA9}" destId="{D1713BA7-34F3-41BF-B466-7EE7331553F2}" srcOrd="0" destOrd="1" presId="urn:microsoft.com/office/officeart/2005/8/layout/hList1"/>
    <dgm:cxn modelId="{85DEBD4F-243B-438A-A418-50AC11DB2DD3}" srcId="{BB98708F-4847-4A16-A958-FEC45DC8E497}" destId="{B2DF525B-6250-4056-80B4-12EC64625FCF}" srcOrd="2" destOrd="0" parTransId="{3FB84394-F6C0-47FE-BA86-CAFC545CB178}" sibTransId="{C524A0F9-67D8-401F-BA4D-47F9F4DF76B5}"/>
    <dgm:cxn modelId="{915E6252-8053-4479-98E6-D85E9991FE78}" srcId="{DC6CEF5C-4808-429A-8522-4F9BE7DC69AB}" destId="{B07F8D8B-8D28-4ABE-9060-FCCDE8A72967}" srcOrd="3" destOrd="0" parTransId="{495ED23D-F9D6-471F-B821-39A34627C418}" sibTransId="{524D168F-9E0C-4614-9F33-63EF7565FA3A}"/>
    <dgm:cxn modelId="{72A7D753-6E71-4277-8CA8-8AC15F33F74D}" srcId="{F6FD8673-4D40-4FAF-AE83-957FF78A219D}" destId="{142AB379-A508-49F0-BE55-DD21160F17D7}" srcOrd="3" destOrd="0" parTransId="{F5B51FE6-9508-4538-A382-3A7ACF5CE4CD}" sibTransId="{E4AFDE3A-AA7F-4C8D-AE9F-9EB05F8EAFFA}"/>
    <dgm:cxn modelId="{97ECE156-85F3-49BA-8275-6858F1D08D59}" srcId="{F6FD8673-4D40-4FAF-AE83-957FF78A219D}" destId="{5B21A799-17C1-4929-B273-3F92BDDAF092}" srcOrd="1" destOrd="0" parTransId="{A5145A4B-3538-48E2-B871-B330DEB22AC8}" sibTransId="{8ACBFC85-4113-48AA-9E20-42C8F8DCEE6F}"/>
    <dgm:cxn modelId="{3DF3E882-485E-4AAD-B41E-FB57B6EF8140}" type="presOf" srcId="{EB7A5BD1-1BDB-4DF6-857A-016FA9894D50}" destId="{50DAD620-B231-4BA3-904B-22BAEF01CD45}" srcOrd="0" destOrd="0" presId="urn:microsoft.com/office/officeart/2005/8/layout/hList1"/>
    <dgm:cxn modelId="{CE705193-C051-4EDC-B771-550400B5AD99}" type="presOf" srcId="{DC6CEF5C-4808-429A-8522-4F9BE7DC69AB}" destId="{745AC04D-7D7D-4F01-B394-9D5BF5B051C6}" srcOrd="0" destOrd="0" presId="urn:microsoft.com/office/officeart/2005/8/layout/hList1"/>
    <dgm:cxn modelId="{0D7BF393-C4EC-4AC8-BA80-56B886600EC0}" srcId="{5B21A799-17C1-4929-B273-3F92BDDAF092}" destId="{EAEE38E4-423C-4401-908D-CF6AE37B2DA9}" srcOrd="1" destOrd="0" parTransId="{CA146298-B61E-44B9-A60C-DF9A8C8EEE11}" sibTransId="{581B18C2-2589-4989-A1AE-82C40FA05EFA}"/>
    <dgm:cxn modelId="{60BEE69B-85CB-4DCD-9CCD-60882F715BD4}" srcId="{142AB379-A508-49F0-BE55-DD21160F17D7}" destId="{1BF4B655-7705-4E04-8134-90AB45558CED}" srcOrd="1" destOrd="0" parTransId="{41048E1E-B6D2-4EB7-94A8-DEE2AD33212F}" sibTransId="{D2CEFD8F-A8B2-4B9D-A174-F1DEF2811091}"/>
    <dgm:cxn modelId="{9A5F53A2-C004-4820-B9C9-AD48A4D4DC82}" srcId="{BB98708F-4847-4A16-A958-FEC45DC8E497}" destId="{1FCEBADD-415E-4F3F-89B5-5F4087667BAF}" srcOrd="0" destOrd="0" parTransId="{44424B48-369C-456B-85F3-9B4A83D376E2}" sibTransId="{A35561EC-6B04-42F8-85AE-7EC8F54058BA}"/>
    <dgm:cxn modelId="{4FDD6BA6-ED6F-4806-A0F6-B49D1676BB78}" type="presOf" srcId="{0F572702-8ADA-41A9-B845-44EE66389655}" destId="{BB7665DC-B957-402F-A1B4-2F584AD48EAA}" srcOrd="0" destOrd="0" presId="urn:microsoft.com/office/officeart/2005/8/layout/hList1"/>
    <dgm:cxn modelId="{5500CCA9-7DC9-41C6-BDBF-6F6389932557}" type="presOf" srcId="{8F6AC4B0-5E5A-4D27-83A9-35EFD55E2823}" destId="{50DAD620-B231-4BA3-904B-22BAEF01CD45}" srcOrd="0" destOrd="1" presId="urn:microsoft.com/office/officeart/2005/8/layout/hList1"/>
    <dgm:cxn modelId="{24A14DC3-41DF-4B57-BC92-43672DDE3748}" srcId="{DC6CEF5C-4808-429A-8522-4F9BE7DC69AB}" destId="{EB7A5BD1-1BDB-4DF6-857A-016FA9894D50}" srcOrd="0" destOrd="0" parTransId="{1C46CC12-24DA-4E95-80A4-DAC32108C866}" sibTransId="{3732A383-4D18-45F6-B5B9-96B39564C80E}"/>
    <dgm:cxn modelId="{65AC7AC3-0024-40C3-9542-50FBDD513DE8}" srcId="{BB98708F-4847-4A16-A958-FEC45DC8E497}" destId="{F2CB2358-77CA-4BF8-8EB2-CF7BD9B8CECE}" srcOrd="3" destOrd="0" parTransId="{6D19D1F2-B7FB-4982-8A35-DFAF998AE392}" sibTransId="{DA615122-33BC-475D-8A16-CEBEE387FF62}"/>
    <dgm:cxn modelId="{4E27EEC9-F3F9-4FCF-8EB8-346190821B9C}" type="presOf" srcId="{B07F8D8B-8D28-4ABE-9060-FCCDE8A72967}" destId="{50DAD620-B231-4BA3-904B-22BAEF01CD45}" srcOrd="0" destOrd="3" presId="urn:microsoft.com/office/officeart/2005/8/layout/hList1"/>
    <dgm:cxn modelId="{01F960CA-AC5D-4889-AC52-29F062A01680}" type="presOf" srcId="{1BF4B655-7705-4E04-8134-90AB45558CED}" destId="{A20919EB-E87A-48A9-8D66-2965038A053C}" srcOrd="0" destOrd="1" presId="urn:microsoft.com/office/officeart/2005/8/layout/hList1"/>
    <dgm:cxn modelId="{9DF342D2-9820-4720-896B-21D7C2E55446}" type="presOf" srcId="{B2DF525B-6250-4056-80B4-12EC64625FCF}" destId="{F5AF86EB-AFE8-4FF4-B993-7862F1ECF5E9}" srcOrd="0" destOrd="2" presId="urn:microsoft.com/office/officeart/2005/8/layout/hList1"/>
    <dgm:cxn modelId="{894639D3-4E67-4EE3-968F-6C96CED229B8}" type="presOf" srcId="{98F7A8A3-723C-4659-87B7-EC083128BA08}" destId="{753651D1-F545-4356-9AF0-53F258C4BE1B}" srcOrd="0" destOrd="0" presId="urn:microsoft.com/office/officeart/2005/8/layout/hList1"/>
    <dgm:cxn modelId="{DEE5ADD5-9E86-49F7-8FC0-A2C12B4CFD04}" srcId="{F6FD8673-4D40-4FAF-AE83-957FF78A219D}" destId="{DC6CEF5C-4808-429A-8522-4F9BE7DC69AB}" srcOrd="2" destOrd="0" parTransId="{CFCFD183-3BD1-4599-9B74-42918C0518F9}" sibTransId="{5D741792-1E88-4963-9907-74E485383A90}"/>
    <dgm:cxn modelId="{4AF6CDD7-8B14-4693-88DF-FE0DD47CB691}" type="presOf" srcId="{BB98708F-4847-4A16-A958-FEC45DC8E497}" destId="{F0913308-D15F-4ACB-83F3-23EDA145D16C}" srcOrd="0" destOrd="0" presId="urn:microsoft.com/office/officeart/2005/8/layout/hList1"/>
    <dgm:cxn modelId="{5C37F9DE-20D7-45F2-9D60-94A0A4556A83}" srcId="{98F7A8A3-723C-4659-87B7-EC083128BA08}" destId="{0F572702-8ADA-41A9-B845-44EE66389655}" srcOrd="0" destOrd="0" parTransId="{6F87344F-2195-4CEB-BB1E-741A59A75BE4}" sibTransId="{5A8416BE-1596-4781-A18B-65B192A8E0A2}"/>
    <dgm:cxn modelId="{89B4ABEB-47D4-4DCF-9032-698B9AC8D4E4}" type="presOf" srcId="{1FCEBADD-415E-4F3F-89B5-5F4087667BAF}" destId="{F5AF86EB-AFE8-4FF4-B993-7862F1ECF5E9}" srcOrd="0" destOrd="0" presId="urn:microsoft.com/office/officeart/2005/8/layout/hList1"/>
    <dgm:cxn modelId="{ED701AED-66B5-40BB-BFBB-15F65B5F4A46}" type="presOf" srcId="{084BD448-A8C8-4332-942E-C3F91C80232F}" destId="{50DAD620-B231-4BA3-904B-22BAEF01CD45}" srcOrd="0" destOrd="4" presId="urn:microsoft.com/office/officeart/2005/8/layout/hList1"/>
    <dgm:cxn modelId="{26AFBE0F-01C1-48E3-8971-94DB7FFB6934}" type="presParOf" srcId="{D3E10E22-65DF-4A31-8572-0D850E6CBA40}" destId="{1D830A8C-CAB2-4B73-85B0-B335FD26FE69}" srcOrd="0" destOrd="0" presId="urn:microsoft.com/office/officeart/2005/8/layout/hList1"/>
    <dgm:cxn modelId="{5CD665C8-1EDD-49DF-B819-DCBBD9B33957}" type="presParOf" srcId="{1D830A8C-CAB2-4B73-85B0-B335FD26FE69}" destId="{F0913308-D15F-4ACB-83F3-23EDA145D16C}" srcOrd="0" destOrd="0" presId="urn:microsoft.com/office/officeart/2005/8/layout/hList1"/>
    <dgm:cxn modelId="{AC9559D2-CC92-4123-A4D8-CAB94333FA27}" type="presParOf" srcId="{1D830A8C-CAB2-4B73-85B0-B335FD26FE69}" destId="{F5AF86EB-AFE8-4FF4-B993-7862F1ECF5E9}" srcOrd="1" destOrd="0" presId="urn:microsoft.com/office/officeart/2005/8/layout/hList1"/>
    <dgm:cxn modelId="{171B8208-D4B7-4E4B-A4DB-A7350425D162}" type="presParOf" srcId="{D3E10E22-65DF-4A31-8572-0D850E6CBA40}" destId="{CC5DF195-F9D4-4D51-8049-0AADF748B96C}" srcOrd="1" destOrd="0" presId="urn:microsoft.com/office/officeart/2005/8/layout/hList1"/>
    <dgm:cxn modelId="{CCA7357C-7CA3-49EB-A496-A533D519AEC1}" type="presParOf" srcId="{D3E10E22-65DF-4A31-8572-0D850E6CBA40}" destId="{816150F5-12BC-4F3D-9566-11CD20C6AD2D}" srcOrd="2" destOrd="0" presId="urn:microsoft.com/office/officeart/2005/8/layout/hList1"/>
    <dgm:cxn modelId="{D98F70CF-7025-4E4F-A237-557B9363115E}" type="presParOf" srcId="{816150F5-12BC-4F3D-9566-11CD20C6AD2D}" destId="{84B18BBE-CCDB-4856-8E2E-E8E3D060CFFA}" srcOrd="0" destOrd="0" presId="urn:microsoft.com/office/officeart/2005/8/layout/hList1"/>
    <dgm:cxn modelId="{1B60D908-7C27-4AFE-AD32-A00774A01B53}" type="presParOf" srcId="{816150F5-12BC-4F3D-9566-11CD20C6AD2D}" destId="{D1713BA7-34F3-41BF-B466-7EE7331553F2}" srcOrd="1" destOrd="0" presId="urn:microsoft.com/office/officeart/2005/8/layout/hList1"/>
    <dgm:cxn modelId="{F20FBCA6-2882-4504-B740-7DDC8816CAF3}" type="presParOf" srcId="{D3E10E22-65DF-4A31-8572-0D850E6CBA40}" destId="{02D28022-8484-40CB-8DE2-597553BA7177}" srcOrd="3" destOrd="0" presId="urn:microsoft.com/office/officeart/2005/8/layout/hList1"/>
    <dgm:cxn modelId="{C3F478BC-99C3-4A88-B6E8-41F60C45BCC9}" type="presParOf" srcId="{D3E10E22-65DF-4A31-8572-0D850E6CBA40}" destId="{E885A876-581F-4AD7-89FE-208F3E8CE489}" srcOrd="4" destOrd="0" presId="urn:microsoft.com/office/officeart/2005/8/layout/hList1"/>
    <dgm:cxn modelId="{9A704CA0-C45C-4D5D-9C25-B7AC2E355365}" type="presParOf" srcId="{E885A876-581F-4AD7-89FE-208F3E8CE489}" destId="{745AC04D-7D7D-4F01-B394-9D5BF5B051C6}" srcOrd="0" destOrd="0" presId="urn:microsoft.com/office/officeart/2005/8/layout/hList1"/>
    <dgm:cxn modelId="{20A07C02-B1D5-48A4-8037-AC8700B6D99B}" type="presParOf" srcId="{E885A876-581F-4AD7-89FE-208F3E8CE489}" destId="{50DAD620-B231-4BA3-904B-22BAEF01CD45}" srcOrd="1" destOrd="0" presId="urn:microsoft.com/office/officeart/2005/8/layout/hList1"/>
    <dgm:cxn modelId="{E91F58DD-C6E9-441D-8553-EC2EF5338F19}" type="presParOf" srcId="{D3E10E22-65DF-4A31-8572-0D850E6CBA40}" destId="{BE0E107D-B5E6-487B-B8D8-0180AD6A406A}" srcOrd="5" destOrd="0" presId="urn:microsoft.com/office/officeart/2005/8/layout/hList1"/>
    <dgm:cxn modelId="{5AC489E2-81A0-472C-BF5F-FB16D09E4D22}" type="presParOf" srcId="{D3E10E22-65DF-4A31-8572-0D850E6CBA40}" destId="{E9D2A634-EC53-4AC8-838E-87E0BC35DC16}" srcOrd="6" destOrd="0" presId="urn:microsoft.com/office/officeart/2005/8/layout/hList1"/>
    <dgm:cxn modelId="{A8D1DDA9-1536-4C4C-8364-BFDED537DA8B}" type="presParOf" srcId="{E9D2A634-EC53-4AC8-838E-87E0BC35DC16}" destId="{CACEB490-4605-4126-9D1A-6FAB12DBA421}" srcOrd="0" destOrd="0" presId="urn:microsoft.com/office/officeart/2005/8/layout/hList1"/>
    <dgm:cxn modelId="{C2622AD1-EE15-4D6A-863D-A69D1BBE5A03}" type="presParOf" srcId="{E9D2A634-EC53-4AC8-838E-87E0BC35DC16}" destId="{A20919EB-E87A-48A9-8D66-2965038A053C}" srcOrd="1" destOrd="0" presId="urn:microsoft.com/office/officeart/2005/8/layout/hList1"/>
    <dgm:cxn modelId="{C377C779-E2F4-4B5B-A78A-59549D5DC55A}" type="presParOf" srcId="{D3E10E22-65DF-4A31-8572-0D850E6CBA40}" destId="{B986035D-DBB2-4139-AB65-DC0F401B6CB1}" srcOrd="7" destOrd="0" presId="urn:microsoft.com/office/officeart/2005/8/layout/hList1"/>
    <dgm:cxn modelId="{6F59B02F-9D85-42DF-972C-4B81BC7CAFE8}" type="presParOf" srcId="{D3E10E22-65DF-4A31-8572-0D850E6CBA40}" destId="{347FE109-B28E-4715-8A7D-33E5D30228B2}" srcOrd="8" destOrd="0" presId="urn:microsoft.com/office/officeart/2005/8/layout/hList1"/>
    <dgm:cxn modelId="{7D5C5805-748A-40CF-A2BB-DD89015EFACC}" type="presParOf" srcId="{347FE109-B28E-4715-8A7D-33E5D30228B2}" destId="{753651D1-F545-4356-9AF0-53F258C4BE1B}" srcOrd="0" destOrd="0" presId="urn:microsoft.com/office/officeart/2005/8/layout/hList1"/>
    <dgm:cxn modelId="{E1D8CE0E-D1F3-4806-B69B-005F5E061E88}" type="presParOf" srcId="{347FE109-B28E-4715-8A7D-33E5D30228B2}" destId="{BB7665DC-B957-402F-A1B4-2F584AD48E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2E83D2-FC18-442C-9630-B3F99D6CA76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F87E96-98B6-423E-8C52-F7ED36EC6E0A}">
      <dgm:prSet custT="1"/>
      <dgm:spPr/>
      <dgm:t>
        <a:bodyPr/>
        <a:lstStyle/>
        <a:p>
          <a:r>
            <a:rPr lang="en-GB" sz="1600" dirty="0">
              <a:solidFill>
                <a:schemeClr val="bg1"/>
              </a:solidFill>
            </a:rPr>
            <a:t>Cohort profiling shows a population with variable engagement, including people who are at risk but do not routinely access statutory services, which creates uncertainty about uptake and reach of the opt‑out model. </a:t>
          </a:r>
          <a:endParaRPr lang="en-US" sz="1600" dirty="0">
            <a:solidFill>
              <a:schemeClr val="bg1"/>
            </a:solidFill>
          </a:endParaRPr>
        </a:p>
      </dgm:t>
    </dgm:pt>
    <dgm:pt modelId="{FAEBEAFC-C3C0-44B1-82E9-10297542808B}" type="parTrans" cxnId="{B6C9BF89-71A4-437C-88C4-EB0B29FB38B1}">
      <dgm:prSet/>
      <dgm:spPr/>
      <dgm:t>
        <a:bodyPr/>
        <a:lstStyle/>
        <a:p>
          <a:endParaRPr lang="en-US">
            <a:solidFill>
              <a:schemeClr val="bg1"/>
            </a:solidFill>
          </a:endParaRPr>
        </a:p>
      </dgm:t>
    </dgm:pt>
    <dgm:pt modelId="{F4476C7E-EB01-4834-A419-DB7596CF639F}" type="sibTrans" cxnId="{B6C9BF89-71A4-437C-88C4-EB0B29FB38B1}">
      <dgm:prSet/>
      <dgm:spPr/>
      <dgm:t>
        <a:bodyPr/>
        <a:lstStyle/>
        <a:p>
          <a:endParaRPr lang="en-US">
            <a:solidFill>
              <a:schemeClr val="bg1"/>
            </a:solidFill>
          </a:endParaRPr>
        </a:p>
      </dgm:t>
    </dgm:pt>
    <dgm:pt modelId="{79F93B5A-F9A7-410B-93C5-AC5CD877CB6E}">
      <dgm:prSet custT="1"/>
      <dgm:spPr/>
      <dgm:t>
        <a:bodyPr/>
        <a:lstStyle/>
        <a:p>
          <a:r>
            <a:rPr lang="en-GB" sz="1600" dirty="0">
              <a:solidFill>
                <a:schemeClr val="bg1"/>
              </a:solidFill>
            </a:rPr>
            <a:t>Data‑sharing governance, especially with VCSE partners, remains unresolved and is delaying fuller WITH/BY‑mode collaboration across the neighbourhood </a:t>
          </a:r>
          <a:endParaRPr lang="en-US" sz="1600" dirty="0">
            <a:solidFill>
              <a:schemeClr val="bg1"/>
            </a:solidFill>
          </a:endParaRPr>
        </a:p>
      </dgm:t>
    </dgm:pt>
    <dgm:pt modelId="{AC7C8C2B-A8F2-4406-91C3-2C9F286E7805}" type="parTrans" cxnId="{3CAB43AE-F50D-4406-898E-07347FDE05DC}">
      <dgm:prSet/>
      <dgm:spPr/>
      <dgm:t>
        <a:bodyPr/>
        <a:lstStyle/>
        <a:p>
          <a:endParaRPr lang="en-US">
            <a:solidFill>
              <a:schemeClr val="bg1"/>
            </a:solidFill>
          </a:endParaRPr>
        </a:p>
      </dgm:t>
    </dgm:pt>
    <dgm:pt modelId="{A194BE42-9D2F-49EF-90B9-48F3DAAFF6A6}" type="sibTrans" cxnId="{3CAB43AE-F50D-4406-898E-07347FDE05DC}">
      <dgm:prSet/>
      <dgm:spPr/>
      <dgm:t>
        <a:bodyPr/>
        <a:lstStyle/>
        <a:p>
          <a:endParaRPr lang="en-US">
            <a:solidFill>
              <a:schemeClr val="bg1"/>
            </a:solidFill>
          </a:endParaRPr>
        </a:p>
      </dgm:t>
    </dgm:pt>
    <dgm:pt modelId="{7C76BED8-4DC0-41A0-9284-153FC0682657}">
      <dgm:prSet custT="1"/>
      <dgm:spPr/>
      <dgm:t>
        <a:bodyPr/>
        <a:lstStyle/>
        <a:p>
          <a:r>
            <a:rPr lang="en-GB" sz="1600" dirty="0">
              <a:solidFill>
                <a:schemeClr val="bg1"/>
              </a:solidFill>
            </a:rPr>
            <a:t>The model also depends heavily on sustainable and stable VCSE capacity, yet partners report short‑term funding, stretched resources and practical barriers such as transport, all of which threaten sustainability and equitable access </a:t>
          </a:r>
          <a:endParaRPr lang="en-US" sz="1600" dirty="0">
            <a:solidFill>
              <a:schemeClr val="bg1"/>
            </a:solidFill>
          </a:endParaRPr>
        </a:p>
      </dgm:t>
    </dgm:pt>
    <dgm:pt modelId="{79FC6D4D-D56E-488C-BCCC-418246E6FCC8}" type="parTrans" cxnId="{00A30F9E-594A-4D74-B195-76F4064D474F}">
      <dgm:prSet/>
      <dgm:spPr/>
      <dgm:t>
        <a:bodyPr/>
        <a:lstStyle/>
        <a:p>
          <a:endParaRPr lang="en-US">
            <a:solidFill>
              <a:schemeClr val="bg1"/>
            </a:solidFill>
          </a:endParaRPr>
        </a:p>
      </dgm:t>
    </dgm:pt>
    <dgm:pt modelId="{784DC20F-B54A-4942-A8A4-37CDFDF12F45}" type="sibTrans" cxnId="{00A30F9E-594A-4D74-B195-76F4064D474F}">
      <dgm:prSet/>
      <dgm:spPr/>
      <dgm:t>
        <a:bodyPr/>
        <a:lstStyle/>
        <a:p>
          <a:endParaRPr lang="en-US">
            <a:solidFill>
              <a:schemeClr val="bg1"/>
            </a:solidFill>
          </a:endParaRPr>
        </a:p>
      </dgm:t>
    </dgm:pt>
    <dgm:pt modelId="{54E4A4BC-7F8F-4035-B8A7-774113213909}">
      <dgm:prSet custT="1"/>
      <dgm:spPr/>
      <dgm:t>
        <a:bodyPr/>
        <a:lstStyle/>
        <a:p>
          <a:r>
            <a:rPr lang="en-GB" sz="1600" dirty="0">
              <a:solidFill>
                <a:schemeClr val="bg1"/>
              </a:solidFill>
            </a:rPr>
            <a:t>Linked data and shared insight central to the LGA neighbourhood health vision are not yet fully mature, meaning it is challenging to measure impact at neighbourhood level or confidently target prevention where it will matter most. </a:t>
          </a:r>
          <a:endParaRPr lang="en-US" sz="1600" dirty="0">
            <a:solidFill>
              <a:schemeClr val="bg1"/>
            </a:solidFill>
          </a:endParaRPr>
        </a:p>
      </dgm:t>
    </dgm:pt>
    <dgm:pt modelId="{3FB1FBA9-B23D-4C1A-9FDA-207A32C3406F}" type="parTrans" cxnId="{7F791902-64C1-4BC9-9276-22B91B6AF2C2}">
      <dgm:prSet/>
      <dgm:spPr/>
      <dgm:t>
        <a:bodyPr/>
        <a:lstStyle/>
        <a:p>
          <a:endParaRPr lang="en-US">
            <a:solidFill>
              <a:schemeClr val="bg1"/>
            </a:solidFill>
          </a:endParaRPr>
        </a:p>
      </dgm:t>
    </dgm:pt>
    <dgm:pt modelId="{68272148-4A00-4AFD-941E-2B64E92CFE41}" type="sibTrans" cxnId="{7F791902-64C1-4BC9-9276-22B91B6AF2C2}">
      <dgm:prSet/>
      <dgm:spPr/>
      <dgm:t>
        <a:bodyPr/>
        <a:lstStyle/>
        <a:p>
          <a:endParaRPr lang="en-US">
            <a:solidFill>
              <a:schemeClr val="bg1"/>
            </a:solidFill>
          </a:endParaRPr>
        </a:p>
      </dgm:t>
    </dgm:pt>
    <dgm:pt modelId="{C3E137A2-4C4B-4CF6-8D7D-2B902F2CCB33}">
      <dgm:prSet custT="1"/>
      <dgm:spPr/>
      <dgm:t>
        <a:bodyPr/>
        <a:lstStyle/>
        <a:p>
          <a:r>
            <a:rPr lang="en-GB" sz="1600" dirty="0">
              <a:solidFill>
                <a:schemeClr val="bg1"/>
              </a:solidFill>
            </a:rPr>
            <a:t>Commissioning arrangements remain uncertain, and without a proportionate, relationship‑based model, there is a risk that the programme becomes too administrative or drifts back into “Doing TO/ Doing FOR” delivery rather than a genuinely community‑powered approach.</a:t>
          </a:r>
          <a:endParaRPr lang="en-US" sz="1600" dirty="0">
            <a:solidFill>
              <a:schemeClr val="bg1"/>
            </a:solidFill>
          </a:endParaRPr>
        </a:p>
      </dgm:t>
    </dgm:pt>
    <dgm:pt modelId="{8981702E-FAC2-48AD-8E14-7FBFC0920907}" type="parTrans" cxnId="{A2B7C7E5-D3FC-4C2B-971A-368EDF74C8EA}">
      <dgm:prSet/>
      <dgm:spPr/>
      <dgm:t>
        <a:bodyPr/>
        <a:lstStyle/>
        <a:p>
          <a:endParaRPr lang="en-US">
            <a:solidFill>
              <a:schemeClr val="bg1"/>
            </a:solidFill>
          </a:endParaRPr>
        </a:p>
      </dgm:t>
    </dgm:pt>
    <dgm:pt modelId="{D8EC11DB-0E2C-494B-B748-E2C401A81537}" type="sibTrans" cxnId="{A2B7C7E5-D3FC-4C2B-971A-368EDF74C8EA}">
      <dgm:prSet/>
      <dgm:spPr/>
      <dgm:t>
        <a:bodyPr/>
        <a:lstStyle/>
        <a:p>
          <a:endParaRPr lang="en-US">
            <a:solidFill>
              <a:schemeClr val="bg1"/>
            </a:solidFill>
          </a:endParaRPr>
        </a:p>
      </dgm:t>
    </dgm:pt>
    <dgm:pt modelId="{CC185E18-9DF8-4445-A7A1-117C3C51107A}">
      <dgm:prSet custT="1"/>
      <dgm:spPr/>
      <dgm:t>
        <a:bodyPr/>
        <a:lstStyle/>
        <a:p>
          <a:r>
            <a:rPr lang="en-GB" sz="1600" dirty="0">
              <a:solidFill>
                <a:schemeClr val="bg1"/>
              </a:solidFill>
            </a:rPr>
            <a:t>Risk of community assets existing but remaining invisible or disconnected, making it difficult to create a truly coherent neighbourhood offer and increasing the risk of duplication or gaps in support. </a:t>
          </a:r>
          <a:endParaRPr lang="en-US" sz="1600" dirty="0">
            <a:solidFill>
              <a:schemeClr val="bg1"/>
            </a:solidFill>
          </a:endParaRPr>
        </a:p>
      </dgm:t>
    </dgm:pt>
    <dgm:pt modelId="{D10CBA02-8AF8-4AA2-A0CF-8E42ED3BD640}" type="parTrans" cxnId="{E53FE1DE-2C74-4E2E-9811-A6B220744E89}">
      <dgm:prSet/>
      <dgm:spPr/>
      <dgm:t>
        <a:bodyPr/>
        <a:lstStyle/>
        <a:p>
          <a:endParaRPr lang="en-US">
            <a:solidFill>
              <a:schemeClr val="bg1"/>
            </a:solidFill>
          </a:endParaRPr>
        </a:p>
      </dgm:t>
    </dgm:pt>
    <dgm:pt modelId="{E6E92E7A-808A-4F73-862E-929FC6C32273}" type="sibTrans" cxnId="{E53FE1DE-2C74-4E2E-9811-A6B220744E89}">
      <dgm:prSet/>
      <dgm:spPr/>
      <dgm:t>
        <a:bodyPr/>
        <a:lstStyle/>
        <a:p>
          <a:endParaRPr lang="en-US">
            <a:solidFill>
              <a:schemeClr val="bg1"/>
            </a:solidFill>
          </a:endParaRPr>
        </a:p>
      </dgm:t>
    </dgm:pt>
    <dgm:pt modelId="{5525D0B4-09EA-4701-A2A1-BA36072BEC4D}" type="pres">
      <dgm:prSet presAssocID="{EC2E83D2-FC18-442C-9630-B3F99D6CA76F}" presName="root" presStyleCnt="0">
        <dgm:presLayoutVars>
          <dgm:dir/>
          <dgm:resizeHandles val="exact"/>
        </dgm:presLayoutVars>
      </dgm:prSet>
      <dgm:spPr/>
    </dgm:pt>
    <dgm:pt modelId="{6591EC6D-7D80-4FDC-94F7-556B606A2B65}" type="pres">
      <dgm:prSet presAssocID="{68F87E96-98B6-423E-8C52-F7ED36EC6E0A}" presName="compNode" presStyleCnt="0"/>
      <dgm:spPr/>
    </dgm:pt>
    <dgm:pt modelId="{EA3FC238-A2D7-4668-9B1D-F05CE24BCB6B}" type="pres">
      <dgm:prSet presAssocID="{68F87E96-98B6-423E-8C52-F7ED36EC6E0A}" presName="bgRect" presStyleLbl="bgShp" presStyleIdx="0" presStyleCnt="6"/>
      <dgm:spPr/>
    </dgm:pt>
    <dgm:pt modelId="{21F97879-DD69-4511-8A03-304A55CD9F9B}" type="pres">
      <dgm:prSet presAssocID="{68F87E96-98B6-423E-8C52-F7ED36EC6E0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8859614-778A-4FB5-B2AF-6481D426658B}" type="pres">
      <dgm:prSet presAssocID="{68F87E96-98B6-423E-8C52-F7ED36EC6E0A}" presName="spaceRect" presStyleCnt="0"/>
      <dgm:spPr/>
    </dgm:pt>
    <dgm:pt modelId="{99B77A7F-24B1-45BD-ADA0-64B0FED305D0}" type="pres">
      <dgm:prSet presAssocID="{68F87E96-98B6-423E-8C52-F7ED36EC6E0A}" presName="parTx" presStyleLbl="revTx" presStyleIdx="0" presStyleCnt="6">
        <dgm:presLayoutVars>
          <dgm:chMax val="0"/>
          <dgm:chPref val="0"/>
        </dgm:presLayoutVars>
      </dgm:prSet>
      <dgm:spPr/>
    </dgm:pt>
    <dgm:pt modelId="{E094C29C-733C-4EE8-920E-742D58FA096F}" type="pres">
      <dgm:prSet presAssocID="{F4476C7E-EB01-4834-A419-DB7596CF639F}" presName="sibTrans" presStyleCnt="0"/>
      <dgm:spPr/>
    </dgm:pt>
    <dgm:pt modelId="{AE49F901-B491-46D0-92A6-02E3E8722D75}" type="pres">
      <dgm:prSet presAssocID="{79F93B5A-F9A7-410B-93C5-AC5CD877CB6E}" presName="compNode" presStyleCnt="0"/>
      <dgm:spPr/>
    </dgm:pt>
    <dgm:pt modelId="{601F47E1-02FF-481F-8767-55BC71654795}" type="pres">
      <dgm:prSet presAssocID="{79F93B5A-F9A7-410B-93C5-AC5CD877CB6E}" presName="bgRect" presStyleLbl="bgShp" presStyleIdx="1" presStyleCnt="6"/>
      <dgm:spPr/>
    </dgm:pt>
    <dgm:pt modelId="{475B29BE-40F1-488D-AE54-A5527E48CA2A}" type="pres">
      <dgm:prSet presAssocID="{79F93B5A-F9A7-410B-93C5-AC5CD877CB6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799DD49-7B9A-4209-A298-3F824A83177E}" type="pres">
      <dgm:prSet presAssocID="{79F93B5A-F9A7-410B-93C5-AC5CD877CB6E}" presName="spaceRect" presStyleCnt="0"/>
      <dgm:spPr/>
    </dgm:pt>
    <dgm:pt modelId="{9A38660C-5200-4E7E-9CA7-BB921C8D697A}" type="pres">
      <dgm:prSet presAssocID="{79F93B5A-F9A7-410B-93C5-AC5CD877CB6E}" presName="parTx" presStyleLbl="revTx" presStyleIdx="1" presStyleCnt="6">
        <dgm:presLayoutVars>
          <dgm:chMax val="0"/>
          <dgm:chPref val="0"/>
        </dgm:presLayoutVars>
      </dgm:prSet>
      <dgm:spPr/>
    </dgm:pt>
    <dgm:pt modelId="{ADA48E8C-F4EF-46B4-A6BD-0C62802D2954}" type="pres">
      <dgm:prSet presAssocID="{A194BE42-9D2F-49EF-90B9-48F3DAAFF6A6}" presName="sibTrans" presStyleCnt="0"/>
      <dgm:spPr/>
    </dgm:pt>
    <dgm:pt modelId="{7CAEA9ED-1FE0-462B-84C6-2EFFD913BE9A}" type="pres">
      <dgm:prSet presAssocID="{7C76BED8-4DC0-41A0-9284-153FC0682657}" presName="compNode" presStyleCnt="0"/>
      <dgm:spPr/>
    </dgm:pt>
    <dgm:pt modelId="{9CC9DFD2-0D7E-4040-B643-592F2F4C7D33}" type="pres">
      <dgm:prSet presAssocID="{7C76BED8-4DC0-41A0-9284-153FC0682657}" presName="bgRect" presStyleLbl="bgShp" presStyleIdx="2" presStyleCnt="6"/>
      <dgm:spPr/>
    </dgm:pt>
    <dgm:pt modelId="{201AEA5A-7ABC-493D-9207-1F07E0574E55}" type="pres">
      <dgm:prSet presAssocID="{7C76BED8-4DC0-41A0-9284-153FC068265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E2397B6-E71C-4B79-A4BA-8C09EB25F93D}" type="pres">
      <dgm:prSet presAssocID="{7C76BED8-4DC0-41A0-9284-153FC0682657}" presName="spaceRect" presStyleCnt="0"/>
      <dgm:spPr/>
    </dgm:pt>
    <dgm:pt modelId="{CC207CD8-FBC2-4EC8-A882-8C2136461513}" type="pres">
      <dgm:prSet presAssocID="{7C76BED8-4DC0-41A0-9284-153FC0682657}" presName="parTx" presStyleLbl="revTx" presStyleIdx="2" presStyleCnt="6">
        <dgm:presLayoutVars>
          <dgm:chMax val="0"/>
          <dgm:chPref val="0"/>
        </dgm:presLayoutVars>
      </dgm:prSet>
      <dgm:spPr/>
    </dgm:pt>
    <dgm:pt modelId="{649FC46B-ADFA-442C-BF67-D93DFEE8B82D}" type="pres">
      <dgm:prSet presAssocID="{784DC20F-B54A-4942-A8A4-37CDFDF12F45}" presName="sibTrans" presStyleCnt="0"/>
      <dgm:spPr/>
    </dgm:pt>
    <dgm:pt modelId="{2BA8351E-1D40-4FE4-80E7-FC822420B935}" type="pres">
      <dgm:prSet presAssocID="{54E4A4BC-7F8F-4035-B8A7-774113213909}" presName="compNode" presStyleCnt="0"/>
      <dgm:spPr/>
    </dgm:pt>
    <dgm:pt modelId="{DF5C68DE-A7B0-4F26-A63C-9C1A60FA0A45}" type="pres">
      <dgm:prSet presAssocID="{54E4A4BC-7F8F-4035-B8A7-774113213909}" presName="bgRect" presStyleLbl="bgShp" presStyleIdx="3" presStyleCnt="6"/>
      <dgm:spPr/>
    </dgm:pt>
    <dgm:pt modelId="{1B20F280-7098-4F54-A675-ABB34D959134}" type="pres">
      <dgm:prSet presAssocID="{54E4A4BC-7F8F-4035-B8A7-77411321390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DA827578-6079-4CD9-905B-CAAAF626355D}" type="pres">
      <dgm:prSet presAssocID="{54E4A4BC-7F8F-4035-B8A7-774113213909}" presName="spaceRect" presStyleCnt="0"/>
      <dgm:spPr/>
    </dgm:pt>
    <dgm:pt modelId="{41242E8E-DAFF-4506-8B94-D6FB51C8E8A6}" type="pres">
      <dgm:prSet presAssocID="{54E4A4BC-7F8F-4035-B8A7-774113213909}" presName="parTx" presStyleLbl="revTx" presStyleIdx="3" presStyleCnt="6">
        <dgm:presLayoutVars>
          <dgm:chMax val="0"/>
          <dgm:chPref val="0"/>
        </dgm:presLayoutVars>
      </dgm:prSet>
      <dgm:spPr/>
    </dgm:pt>
    <dgm:pt modelId="{DD6BAB9F-F274-46E9-83A0-B4BAC818F7F4}" type="pres">
      <dgm:prSet presAssocID="{68272148-4A00-4AFD-941E-2B64E92CFE41}" presName="sibTrans" presStyleCnt="0"/>
      <dgm:spPr/>
    </dgm:pt>
    <dgm:pt modelId="{CC06B331-E964-447C-AFCA-8DE911267EBB}" type="pres">
      <dgm:prSet presAssocID="{C3E137A2-4C4B-4CF6-8D7D-2B902F2CCB33}" presName="compNode" presStyleCnt="0"/>
      <dgm:spPr/>
    </dgm:pt>
    <dgm:pt modelId="{C2BF6B22-4EF8-4A28-8ACF-B4B0AEE8BB12}" type="pres">
      <dgm:prSet presAssocID="{C3E137A2-4C4B-4CF6-8D7D-2B902F2CCB33}" presName="bgRect" presStyleLbl="bgShp" presStyleIdx="4" presStyleCnt="6"/>
      <dgm:spPr/>
    </dgm:pt>
    <dgm:pt modelId="{343A9CC8-77A6-4E60-98C7-8FC691A0D95F}" type="pres">
      <dgm:prSet presAssocID="{C3E137A2-4C4B-4CF6-8D7D-2B902F2CCB3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nching Diagram"/>
        </a:ext>
      </dgm:extLst>
    </dgm:pt>
    <dgm:pt modelId="{D991E6BA-A09C-41DE-9757-8057B1A056A8}" type="pres">
      <dgm:prSet presAssocID="{C3E137A2-4C4B-4CF6-8D7D-2B902F2CCB33}" presName="spaceRect" presStyleCnt="0"/>
      <dgm:spPr/>
    </dgm:pt>
    <dgm:pt modelId="{91DCA812-7318-4825-B496-963BC1950EFE}" type="pres">
      <dgm:prSet presAssocID="{C3E137A2-4C4B-4CF6-8D7D-2B902F2CCB33}" presName="parTx" presStyleLbl="revTx" presStyleIdx="4" presStyleCnt="6">
        <dgm:presLayoutVars>
          <dgm:chMax val="0"/>
          <dgm:chPref val="0"/>
        </dgm:presLayoutVars>
      </dgm:prSet>
      <dgm:spPr/>
    </dgm:pt>
    <dgm:pt modelId="{516AD5F4-D761-4DB7-A1D3-03719A4C4484}" type="pres">
      <dgm:prSet presAssocID="{D8EC11DB-0E2C-494B-B748-E2C401A81537}" presName="sibTrans" presStyleCnt="0"/>
      <dgm:spPr/>
    </dgm:pt>
    <dgm:pt modelId="{BC4131B1-A204-4800-979C-8AA5F7ADC921}" type="pres">
      <dgm:prSet presAssocID="{CC185E18-9DF8-4445-A7A1-117C3C51107A}" presName="compNode" presStyleCnt="0"/>
      <dgm:spPr/>
    </dgm:pt>
    <dgm:pt modelId="{64201F37-F542-4309-9407-AB6002E8B5CE}" type="pres">
      <dgm:prSet presAssocID="{CC185E18-9DF8-4445-A7A1-117C3C51107A}" presName="bgRect" presStyleLbl="bgShp" presStyleIdx="5" presStyleCnt="6"/>
      <dgm:spPr/>
    </dgm:pt>
    <dgm:pt modelId="{628E9FD6-2C55-4D45-A3E6-56E91E12C8A8}" type="pres">
      <dgm:prSet presAssocID="{CC185E18-9DF8-4445-A7A1-117C3C51107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rritant"/>
        </a:ext>
      </dgm:extLst>
    </dgm:pt>
    <dgm:pt modelId="{30CB5D55-D4C2-4F08-B8E0-13CB5B23AF0F}" type="pres">
      <dgm:prSet presAssocID="{CC185E18-9DF8-4445-A7A1-117C3C51107A}" presName="spaceRect" presStyleCnt="0"/>
      <dgm:spPr/>
    </dgm:pt>
    <dgm:pt modelId="{6AC5C303-7FE3-488F-AED6-F34C2C330F1D}" type="pres">
      <dgm:prSet presAssocID="{CC185E18-9DF8-4445-A7A1-117C3C51107A}" presName="parTx" presStyleLbl="revTx" presStyleIdx="5" presStyleCnt="6">
        <dgm:presLayoutVars>
          <dgm:chMax val="0"/>
          <dgm:chPref val="0"/>
        </dgm:presLayoutVars>
      </dgm:prSet>
      <dgm:spPr/>
    </dgm:pt>
  </dgm:ptLst>
  <dgm:cxnLst>
    <dgm:cxn modelId="{7F791902-64C1-4BC9-9276-22B91B6AF2C2}" srcId="{EC2E83D2-FC18-442C-9630-B3F99D6CA76F}" destId="{54E4A4BC-7F8F-4035-B8A7-774113213909}" srcOrd="3" destOrd="0" parTransId="{3FB1FBA9-B23D-4C1A-9FDA-207A32C3406F}" sibTransId="{68272148-4A00-4AFD-941E-2B64E92CFE41}"/>
    <dgm:cxn modelId="{FF4FD510-B73A-4929-AD46-0920A627059C}" type="presOf" srcId="{68F87E96-98B6-423E-8C52-F7ED36EC6E0A}" destId="{99B77A7F-24B1-45BD-ADA0-64B0FED305D0}" srcOrd="0" destOrd="0" presId="urn:microsoft.com/office/officeart/2018/2/layout/IconVerticalSolidList"/>
    <dgm:cxn modelId="{55F3E076-CC3E-4061-B9DF-2C4DBBD25DD7}" type="presOf" srcId="{C3E137A2-4C4B-4CF6-8D7D-2B902F2CCB33}" destId="{91DCA812-7318-4825-B496-963BC1950EFE}" srcOrd="0" destOrd="0" presId="urn:microsoft.com/office/officeart/2018/2/layout/IconVerticalSolidList"/>
    <dgm:cxn modelId="{B916D787-631B-4223-A24D-136AFDF19DC5}" type="presOf" srcId="{79F93B5A-F9A7-410B-93C5-AC5CD877CB6E}" destId="{9A38660C-5200-4E7E-9CA7-BB921C8D697A}" srcOrd="0" destOrd="0" presId="urn:microsoft.com/office/officeart/2018/2/layout/IconVerticalSolidList"/>
    <dgm:cxn modelId="{B6C9BF89-71A4-437C-88C4-EB0B29FB38B1}" srcId="{EC2E83D2-FC18-442C-9630-B3F99D6CA76F}" destId="{68F87E96-98B6-423E-8C52-F7ED36EC6E0A}" srcOrd="0" destOrd="0" parTransId="{FAEBEAFC-C3C0-44B1-82E9-10297542808B}" sibTransId="{F4476C7E-EB01-4834-A419-DB7596CF639F}"/>
    <dgm:cxn modelId="{00A30F9E-594A-4D74-B195-76F4064D474F}" srcId="{EC2E83D2-FC18-442C-9630-B3F99D6CA76F}" destId="{7C76BED8-4DC0-41A0-9284-153FC0682657}" srcOrd="2" destOrd="0" parTransId="{79FC6D4D-D56E-488C-BCCC-418246E6FCC8}" sibTransId="{784DC20F-B54A-4942-A8A4-37CDFDF12F45}"/>
    <dgm:cxn modelId="{172826A6-2778-4ABB-850E-930B69A04EAA}" type="presOf" srcId="{CC185E18-9DF8-4445-A7A1-117C3C51107A}" destId="{6AC5C303-7FE3-488F-AED6-F34C2C330F1D}" srcOrd="0" destOrd="0" presId="urn:microsoft.com/office/officeart/2018/2/layout/IconVerticalSolidList"/>
    <dgm:cxn modelId="{3CAB43AE-F50D-4406-898E-07347FDE05DC}" srcId="{EC2E83D2-FC18-442C-9630-B3F99D6CA76F}" destId="{79F93B5A-F9A7-410B-93C5-AC5CD877CB6E}" srcOrd="1" destOrd="0" parTransId="{AC7C8C2B-A8F2-4406-91C3-2C9F286E7805}" sibTransId="{A194BE42-9D2F-49EF-90B9-48F3DAAFF6A6}"/>
    <dgm:cxn modelId="{6E012EB1-E228-47D3-BA00-2FA6727C7878}" type="presOf" srcId="{7C76BED8-4DC0-41A0-9284-153FC0682657}" destId="{CC207CD8-FBC2-4EC8-A882-8C2136461513}" srcOrd="0" destOrd="0" presId="urn:microsoft.com/office/officeart/2018/2/layout/IconVerticalSolidList"/>
    <dgm:cxn modelId="{21B0E7B6-1DD7-4842-8ECA-7C57ED5CC79C}" type="presOf" srcId="{54E4A4BC-7F8F-4035-B8A7-774113213909}" destId="{41242E8E-DAFF-4506-8B94-D6FB51C8E8A6}" srcOrd="0" destOrd="0" presId="urn:microsoft.com/office/officeart/2018/2/layout/IconVerticalSolidList"/>
    <dgm:cxn modelId="{BA8294CD-0411-4E60-ADF2-495D4A6CAA2C}" type="presOf" srcId="{EC2E83D2-FC18-442C-9630-B3F99D6CA76F}" destId="{5525D0B4-09EA-4701-A2A1-BA36072BEC4D}" srcOrd="0" destOrd="0" presId="urn:microsoft.com/office/officeart/2018/2/layout/IconVerticalSolidList"/>
    <dgm:cxn modelId="{E53FE1DE-2C74-4E2E-9811-A6B220744E89}" srcId="{EC2E83D2-FC18-442C-9630-B3F99D6CA76F}" destId="{CC185E18-9DF8-4445-A7A1-117C3C51107A}" srcOrd="5" destOrd="0" parTransId="{D10CBA02-8AF8-4AA2-A0CF-8E42ED3BD640}" sibTransId="{E6E92E7A-808A-4F73-862E-929FC6C32273}"/>
    <dgm:cxn modelId="{A2B7C7E5-D3FC-4C2B-971A-368EDF74C8EA}" srcId="{EC2E83D2-FC18-442C-9630-B3F99D6CA76F}" destId="{C3E137A2-4C4B-4CF6-8D7D-2B902F2CCB33}" srcOrd="4" destOrd="0" parTransId="{8981702E-FAC2-48AD-8E14-7FBFC0920907}" sibTransId="{D8EC11DB-0E2C-494B-B748-E2C401A81537}"/>
    <dgm:cxn modelId="{6E13DE41-87D6-47A8-86CF-E1CCA3C012E1}" type="presParOf" srcId="{5525D0B4-09EA-4701-A2A1-BA36072BEC4D}" destId="{6591EC6D-7D80-4FDC-94F7-556B606A2B65}" srcOrd="0" destOrd="0" presId="urn:microsoft.com/office/officeart/2018/2/layout/IconVerticalSolidList"/>
    <dgm:cxn modelId="{30392E33-3174-4C05-92E9-87A019E4F1BC}" type="presParOf" srcId="{6591EC6D-7D80-4FDC-94F7-556B606A2B65}" destId="{EA3FC238-A2D7-4668-9B1D-F05CE24BCB6B}" srcOrd="0" destOrd="0" presId="urn:microsoft.com/office/officeart/2018/2/layout/IconVerticalSolidList"/>
    <dgm:cxn modelId="{118F3AC0-926A-4529-BDCF-0059C6044BF9}" type="presParOf" srcId="{6591EC6D-7D80-4FDC-94F7-556B606A2B65}" destId="{21F97879-DD69-4511-8A03-304A55CD9F9B}" srcOrd="1" destOrd="0" presId="urn:microsoft.com/office/officeart/2018/2/layout/IconVerticalSolidList"/>
    <dgm:cxn modelId="{885B1115-17A9-4627-9576-6163D0DB9A76}" type="presParOf" srcId="{6591EC6D-7D80-4FDC-94F7-556B606A2B65}" destId="{28859614-778A-4FB5-B2AF-6481D426658B}" srcOrd="2" destOrd="0" presId="urn:microsoft.com/office/officeart/2018/2/layout/IconVerticalSolidList"/>
    <dgm:cxn modelId="{71FBB3FD-BEA5-41AC-A3A0-32BD39AACF8E}" type="presParOf" srcId="{6591EC6D-7D80-4FDC-94F7-556B606A2B65}" destId="{99B77A7F-24B1-45BD-ADA0-64B0FED305D0}" srcOrd="3" destOrd="0" presId="urn:microsoft.com/office/officeart/2018/2/layout/IconVerticalSolidList"/>
    <dgm:cxn modelId="{9B3AF07E-41B6-497C-8409-27F5F90A78BE}" type="presParOf" srcId="{5525D0B4-09EA-4701-A2A1-BA36072BEC4D}" destId="{E094C29C-733C-4EE8-920E-742D58FA096F}" srcOrd="1" destOrd="0" presId="urn:microsoft.com/office/officeart/2018/2/layout/IconVerticalSolidList"/>
    <dgm:cxn modelId="{0B67735C-9DD1-4AB7-B022-D4B972538179}" type="presParOf" srcId="{5525D0B4-09EA-4701-A2A1-BA36072BEC4D}" destId="{AE49F901-B491-46D0-92A6-02E3E8722D75}" srcOrd="2" destOrd="0" presId="urn:microsoft.com/office/officeart/2018/2/layout/IconVerticalSolidList"/>
    <dgm:cxn modelId="{B2F9F187-2998-4099-B576-538CF57E7368}" type="presParOf" srcId="{AE49F901-B491-46D0-92A6-02E3E8722D75}" destId="{601F47E1-02FF-481F-8767-55BC71654795}" srcOrd="0" destOrd="0" presId="urn:microsoft.com/office/officeart/2018/2/layout/IconVerticalSolidList"/>
    <dgm:cxn modelId="{DE2805E1-1A5E-4D88-AA87-89EFAEB80DD6}" type="presParOf" srcId="{AE49F901-B491-46D0-92A6-02E3E8722D75}" destId="{475B29BE-40F1-488D-AE54-A5527E48CA2A}" srcOrd="1" destOrd="0" presId="urn:microsoft.com/office/officeart/2018/2/layout/IconVerticalSolidList"/>
    <dgm:cxn modelId="{50AF5F97-D7FC-4100-BE3D-761089FA9334}" type="presParOf" srcId="{AE49F901-B491-46D0-92A6-02E3E8722D75}" destId="{0799DD49-7B9A-4209-A298-3F824A83177E}" srcOrd="2" destOrd="0" presId="urn:microsoft.com/office/officeart/2018/2/layout/IconVerticalSolidList"/>
    <dgm:cxn modelId="{1AD80008-6A3C-4CD0-923E-9F6F4951821C}" type="presParOf" srcId="{AE49F901-B491-46D0-92A6-02E3E8722D75}" destId="{9A38660C-5200-4E7E-9CA7-BB921C8D697A}" srcOrd="3" destOrd="0" presId="urn:microsoft.com/office/officeart/2018/2/layout/IconVerticalSolidList"/>
    <dgm:cxn modelId="{1D1E369E-08B2-4EEA-8EB7-0A894FC3CEE7}" type="presParOf" srcId="{5525D0B4-09EA-4701-A2A1-BA36072BEC4D}" destId="{ADA48E8C-F4EF-46B4-A6BD-0C62802D2954}" srcOrd="3" destOrd="0" presId="urn:microsoft.com/office/officeart/2018/2/layout/IconVerticalSolidList"/>
    <dgm:cxn modelId="{8A4ED314-BC53-40C3-9D4F-B18387E9208F}" type="presParOf" srcId="{5525D0B4-09EA-4701-A2A1-BA36072BEC4D}" destId="{7CAEA9ED-1FE0-462B-84C6-2EFFD913BE9A}" srcOrd="4" destOrd="0" presId="urn:microsoft.com/office/officeart/2018/2/layout/IconVerticalSolidList"/>
    <dgm:cxn modelId="{EAF9AE30-D62D-4B70-8851-6FC8A0C4AF4B}" type="presParOf" srcId="{7CAEA9ED-1FE0-462B-84C6-2EFFD913BE9A}" destId="{9CC9DFD2-0D7E-4040-B643-592F2F4C7D33}" srcOrd="0" destOrd="0" presId="urn:microsoft.com/office/officeart/2018/2/layout/IconVerticalSolidList"/>
    <dgm:cxn modelId="{7A27CC9E-BC3C-4679-902F-F2193FB7A857}" type="presParOf" srcId="{7CAEA9ED-1FE0-462B-84C6-2EFFD913BE9A}" destId="{201AEA5A-7ABC-493D-9207-1F07E0574E55}" srcOrd="1" destOrd="0" presId="urn:microsoft.com/office/officeart/2018/2/layout/IconVerticalSolidList"/>
    <dgm:cxn modelId="{36AE7381-6A9D-4BD7-A469-3527919C6BDA}" type="presParOf" srcId="{7CAEA9ED-1FE0-462B-84C6-2EFFD913BE9A}" destId="{5E2397B6-E71C-4B79-A4BA-8C09EB25F93D}" srcOrd="2" destOrd="0" presId="urn:microsoft.com/office/officeart/2018/2/layout/IconVerticalSolidList"/>
    <dgm:cxn modelId="{20E636D1-7CFA-4661-A3C8-B1E0FE52A2B1}" type="presParOf" srcId="{7CAEA9ED-1FE0-462B-84C6-2EFFD913BE9A}" destId="{CC207CD8-FBC2-4EC8-A882-8C2136461513}" srcOrd="3" destOrd="0" presId="urn:microsoft.com/office/officeart/2018/2/layout/IconVerticalSolidList"/>
    <dgm:cxn modelId="{4C405F80-CC88-4EA4-8A54-6911011AEA8C}" type="presParOf" srcId="{5525D0B4-09EA-4701-A2A1-BA36072BEC4D}" destId="{649FC46B-ADFA-442C-BF67-D93DFEE8B82D}" srcOrd="5" destOrd="0" presId="urn:microsoft.com/office/officeart/2018/2/layout/IconVerticalSolidList"/>
    <dgm:cxn modelId="{3700E945-BAC3-4585-BEB8-B9B418A1107D}" type="presParOf" srcId="{5525D0B4-09EA-4701-A2A1-BA36072BEC4D}" destId="{2BA8351E-1D40-4FE4-80E7-FC822420B935}" srcOrd="6" destOrd="0" presId="urn:microsoft.com/office/officeart/2018/2/layout/IconVerticalSolidList"/>
    <dgm:cxn modelId="{18963C41-4900-4B5E-A3B1-58DA7374B055}" type="presParOf" srcId="{2BA8351E-1D40-4FE4-80E7-FC822420B935}" destId="{DF5C68DE-A7B0-4F26-A63C-9C1A60FA0A45}" srcOrd="0" destOrd="0" presId="urn:microsoft.com/office/officeart/2018/2/layout/IconVerticalSolidList"/>
    <dgm:cxn modelId="{4AC39CA2-986B-419B-B374-19C627E5F2F4}" type="presParOf" srcId="{2BA8351E-1D40-4FE4-80E7-FC822420B935}" destId="{1B20F280-7098-4F54-A675-ABB34D959134}" srcOrd="1" destOrd="0" presId="urn:microsoft.com/office/officeart/2018/2/layout/IconVerticalSolidList"/>
    <dgm:cxn modelId="{F311E3F9-BDB0-4184-9A6F-0D57B191512E}" type="presParOf" srcId="{2BA8351E-1D40-4FE4-80E7-FC822420B935}" destId="{DA827578-6079-4CD9-905B-CAAAF626355D}" srcOrd="2" destOrd="0" presId="urn:microsoft.com/office/officeart/2018/2/layout/IconVerticalSolidList"/>
    <dgm:cxn modelId="{B78A7A74-5B87-44B2-9B49-5D50F4E8ABF2}" type="presParOf" srcId="{2BA8351E-1D40-4FE4-80E7-FC822420B935}" destId="{41242E8E-DAFF-4506-8B94-D6FB51C8E8A6}" srcOrd="3" destOrd="0" presId="urn:microsoft.com/office/officeart/2018/2/layout/IconVerticalSolidList"/>
    <dgm:cxn modelId="{D53C520A-E780-4A2F-A076-44276575483C}" type="presParOf" srcId="{5525D0B4-09EA-4701-A2A1-BA36072BEC4D}" destId="{DD6BAB9F-F274-46E9-83A0-B4BAC818F7F4}" srcOrd="7" destOrd="0" presId="urn:microsoft.com/office/officeart/2018/2/layout/IconVerticalSolidList"/>
    <dgm:cxn modelId="{9477B71A-85C5-4CDC-8E90-8AD40BED7323}" type="presParOf" srcId="{5525D0B4-09EA-4701-A2A1-BA36072BEC4D}" destId="{CC06B331-E964-447C-AFCA-8DE911267EBB}" srcOrd="8" destOrd="0" presId="urn:microsoft.com/office/officeart/2018/2/layout/IconVerticalSolidList"/>
    <dgm:cxn modelId="{FEEC9FD9-9EED-49B9-BE2E-ABB4550EA218}" type="presParOf" srcId="{CC06B331-E964-447C-AFCA-8DE911267EBB}" destId="{C2BF6B22-4EF8-4A28-8ACF-B4B0AEE8BB12}" srcOrd="0" destOrd="0" presId="urn:microsoft.com/office/officeart/2018/2/layout/IconVerticalSolidList"/>
    <dgm:cxn modelId="{F402D007-A342-4993-ADD8-91E3832F6874}" type="presParOf" srcId="{CC06B331-E964-447C-AFCA-8DE911267EBB}" destId="{343A9CC8-77A6-4E60-98C7-8FC691A0D95F}" srcOrd="1" destOrd="0" presId="urn:microsoft.com/office/officeart/2018/2/layout/IconVerticalSolidList"/>
    <dgm:cxn modelId="{AD32BB11-198B-45AE-890D-D1635E0726D0}" type="presParOf" srcId="{CC06B331-E964-447C-AFCA-8DE911267EBB}" destId="{D991E6BA-A09C-41DE-9757-8057B1A056A8}" srcOrd="2" destOrd="0" presId="urn:microsoft.com/office/officeart/2018/2/layout/IconVerticalSolidList"/>
    <dgm:cxn modelId="{813D4DF0-B2A2-4197-9BF2-C210AFEAAB8E}" type="presParOf" srcId="{CC06B331-E964-447C-AFCA-8DE911267EBB}" destId="{91DCA812-7318-4825-B496-963BC1950EFE}" srcOrd="3" destOrd="0" presId="urn:microsoft.com/office/officeart/2018/2/layout/IconVerticalSolidList"/>
    <dgm:cxn modelId="{33540245-83E4-473D-BAD9-6D7E168C4E9D}" type="presParOf" srcId="{5525D0B4-09EA-4701-A2A1-BA36072BEC4D}" destId="{516AD5F4-D761-4DB7-A1D3-03719A4C4484}" srcOrd="9" destOrd="0" presId="urn:microsoft.com/office/officeart/2018/2/layout/IconVerticalSolidList"/>
    <dgm:cxn modelId="{68DAC000-16FE-4192-ACBD-DDF974D7A5D0}" type="presParOf" srcId="{5525D0B4-09EA-4701-A2A1-BA36072BEC4D}" destId="{BC4131B1-A204-4800-979C-8AA5F7ADC921}" srcOrd="10" destOrd="0" presId="urn:microsoft.com/office/officeart/2018/2/layout/IconVerticalSolidList"/>
    <dgm:cxn modelId="{3374FB9E-B08A-4893-95ED-B55C2FA7EEF7}" type="presParOf" srcId="{BC4131B1-A204-4800-979C-8AA5F7ADC921}" destId="{64201F37-F542-4309-9407-AB6002E8B5CE}" srcOrd="0" destOrd="0" presId="urn:microsoft.com/office/officeart/2018/2/layout/IconVerticalSolidList"/>
    <dgm:cxn modelId="{2BA66EC5-716C-4D15-9DA1-05ED58BAAC13}" type="presParOf" srcId="{BC4131B1-A204-4800-979C-8AA5F7ADC921}" destId="{628E9FD6-2C55-4D45-A3E6-56E91E12C8A8}" srcOrd="1" destOrd="0" presId="urn:microsoft.com/office/officeart/2018/2/layout/IconVerticalSolidList"/>
    <dgm:cxn modelId="{4777997D-C772-48E3-B1D3-DCCCFE6C4E5C}" type="presParOf" srcId="{BC4131B1-A204-4800-979C-8AA5F7ADC921}" destId="{30CB5D55-D4C2-4F08-B8E0-13CB5B23AF0F}" srcOrd="2" destOrd="0" presId="urn:microsoft.com/office/officeart/2018/2/layout/IconVerticalSolidList"/>
    <dgm:cxn modelId="{0B307B78-0F27-4BD7-8CAE-4BE75ABFB3A1}" type="presParOf" srcId="{BC4131B1-A204-4800-979C-8AA5F7ADC921}" destId="{6AC5C303-7FE3-488F-AED6-F34C2C330F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35031-6CDC-4A7B-8033-85A633C35305}">
      <dsp:nvSpPr>
        <dsp:cNvPr id="0" name=""/>
        <dsp:cNvSpPr/>
      </dsp:nvSpPr>
      <dsp:spPr>
        <a:xfrm>
          <a:off x="5900" y="3392875"/>
          <a:ext cx="1829258" cy="19721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t>Preventing &amp; Managing Frailty in Stoke-on-Trent conference</a:t>
          </a:r>
        </a:p>
        <a:p>
          <a:pPr marL="0" lvl="0" indent="0" algn="ctr" defTabSz="711200">
            <a:lnSpc>
              <a:spcPct val="90000"/>
            </a:lnSpc>
            <a:spcBef>
              <a:spcPct val="0"/>
            </a:spcBef>
            <a:spcAft>
              <a:spcPct val="35000"/>
            </a:spcAft>
            <a:buNone/>
          </a:pPr>
          <a:r>
            <a:rPr lang="en-GB" sz="1600" b="0" kern="1200" dirty="0"/>
            <a:t>Chaired by </a:t>
          </a:r>
        </a:p>
        <a:p>
          <a:pPr marL="0" lvl="0" indent="0" algn="ctr" defTabSz="711200">
            <a:lnSpc>
              <a:spcPct val="90000"/>
            </a:lnSpc>
            <a:spcBef>
              <a:spcPct val="0"/>
            </a:spcBef>
            <a:spcAft>
              <a:spcPct val="35000"/>
            </a:spcAft>
            <a:buNone/>
          </a:pPr>
          <a:r>
            <a:rPr lang="en-GB" sz="1600" b="0" kern="1200" dirty="0"/>
            <a:t>Jon Rowse &amp; Neil Carr </a:t>
          </a:r>
        </a:p>
      </dsp:txBody>
      <dsp:txXfrm>
        <a:off x="59477" y="3446452"/>
        <a:ext cx="1722104" cy="1865015"/>
      </dsp:txXfrm>
    </dsp:sp>
    <dsp:sp modelId="{698EFE6E-C93E-4408-B7FB-C905D77CA9BB}">
      <dsp:nvSpPr>
        <dsp:cNvPr id="0" name=""/>
        <dsp:cNvSpPr/>
      </dsp:nvSpPr>
      <dsp:spPr>
        <a:xfrm rot="21583322">
          <a:off x="2018082" y="4145866"/>
          <a:ext cx="387807" cy="4536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0" kern="1200">
            <a:solidFill>
              <a:schemeClr val="tx1"/>
            </a:solidFill>
          </a:endParaRPr>
        </a:p>
      </dsp:txBody>
      <dsp:txXfrm>
        <a:off x="2018083" y="4236879"/>
        <a:ext cx="271465" cy="272194"/>
      </dsp:txXfrm>
    </dsp:sp>
    <dsp:sp modelId="{213342B9-DF90-4CE8-B138-C86D824451A8}">
      <dsp:nvSpPr>
        <dsp:cNvPr id="0" name=""/>
        <dsp:cNvSpPr/>
      </dsp:nvSpPr>
      <dsp:spPr>
        <a:xfrm>
          <a:off x="2566862" y="3380450"/>
          <a:ext cx="1829258" cy="197216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t>‘Case for Change’</a:t>
          </a:r>
        </a:p>
      </dsp:txBody>
      <dsp:txXfrm>
        <a:off x="2620439" y="3434027"/>
        <a:ext cx="1722104" cy="1865015"/>
      </dsp:txXfrm>
    </dsp:sp>
    <dsp:sp modelId="{D3C6C98F-CE11-4E9F-96F7-88EC4878605B}">
      <dsp:nvSpPr>
        <dsp:cNvPr id="0" name=""/>
        <dsp:cNvSpPr/>
      </dsp:nvSpPr>
      <dsp:spPr>
        <a:xfrm rot="16678">
          <a:off x="4579044" y="4145972"/>
          <a:ext cx="387807" cy="45365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0" kern="1200">
            <a:solidFill>
              <a:schemeClr val="tx1"/>
            </a:solidFill>
          </a:endParaRPr>
        </a:p>
      </dsp:txBody>
      <dsp:txXfrm>
        <a:off x="4579045" y="4236421"/>
        <a:ext cx="271465" cy="272194"/>
      </dsp:txXfrm>
    </dsp:sp>
    <dsp:sp modelId="{DF0DFCCE-F7F8-4487-9AFD-C0EF6C486C73}">
      <dsp:nvSpPr>
        <dsp:cNvPr id="0" name=""/>
        <dsp:cNvSpPr/>
      </dsp:nvSpPr>
      <dsp:spPr>
        <a:xfrm>
          <a:off x="5127824" y="3392875"/>
          <a:ext cx="1829258" cy="197216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t>Invitation made to  collaborate </a:t>
          </a:r>
        </a:p>
        <a:p>
          <a:pPr marL="0" lvl="0" indent="0" algn="ctr" defTabSz="711200">
            <a:lnSpc>
              <a:spcPct val="90000"/>
            </a:lnSpc>
            <a:spcBef>
              <a:spcPct val="0"/>
            </a:spcBef>
            <a:spcAft>
              <a:spcPct val="35000"/>
            </a:spcAft>
            <a:buNone/>
          </a:pPr>
          <a:r>
            <a:rPr lang="en-GB" sz="1200" b="0" i="1" kern="1200" dirty="0"/>
            <a:t>(Within frustration, anger, apathy, scepticism, political tension, curiosity, positive intention)</a:t>
          </a:r>
        </a:p>
      </dsp:txBody>
      <dsp:txXfrm>
        <a:off x="5181401" y="3446452"/>
        <a:ext cx="1722104" cy="1865015"/>
      </dsp:txXfrm>
    </dsp:sp>
    <dsp:sp modelId="{B1D2F750-F561-4C89-AC33-DAF274DD5985}">
      <dsp:nvSpPr>
        <dsp:cNvPr id="0" name=""/>
        <dsp:cNvSpPr/>
      </dsp:nvSpPr>
      <dsp:spPr>
        <a:xfrm>
          <a:off x="7140009" y="4152131"/>
          <a:ext cx="387802" cy="45365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0" kern="1200">
            <a:solidFill>
              <a:schemeClr val="tx1"/>
            </a:solidFill>
          </a:endParaRPr>
        </a:p>
      </dsp:txBody>
      <dsp:txXfrm>
        <a:off x="7140009" y="4242862"/>
        <a:ext cx="271461" cy="272194"/>
      </dsp:txXfrm>
    </dsp:sp>
    <dsp:sp modelId="{1B1373DD-D39F-4B59-9942-2315591464C2}">
      <dsp:nvSpPr>
        <dsp:cNvPr id="0" name=""/>
        <dsp:cNvSpPr/>
      </dsp:nvSpPr>
      <dsp:spPr>
        <a:xfrm>
          <a:off x="7688786" y="3392875"/>
          <a:ext cx="1829258" cy="197216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t>Intention set:</a:t>
          </a:r>
        </a:p>
        <a:p>
          <a:pPr marL="0" lvl="0" indent="0" algn="ctr" defTabSz="711200">
            <a:lnSpc>
              <a:spcPct val="90000"/>
            </a:lnSpc>
            <a:spcBef>
              <a:spcPct val="0"/>
            </a:spcBef>
            <a:spcAft>
              <a:spcPct val="35000"/>
            </a:spcAft>
            <a:buNone/>
          </a:pPr>
          <a:r>
            <a:rPr lang="en-GB" sz="1600" b="0" kern="1200" dirty="0"/>
            <a:t>Listen to and act with community </a:t>
          </a:r>
        </a:p>
      </dsp:txBody>
      <dsp:txXfrm>
        <a:off x="7742363" y="3446452"/>
        <a:ext cx="1722104" cy="1865015"/>
      </dsp:txXfrm>
    </dsp:sp>
    <dsp:sp modelId="{E9B3C07B-981A-4FDC-BD0E-18E490AC4B9A}">
      <dsp:nvSpPr>
        <dsp:cNvPr id="0" name=""/>
        <dsp:cNvSpPr/>
      </dsp:nvSpPr>
      <dsp:spPr>
        <a:xfrm>
          <a:off x="9700971" y="4152131"/>
          <a:ext cx="387802" cy="45365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0" kern="1200">
            <a:solidFill>
              <a:schemeClr val="tx1"/>
            </a:solidFill>
          </a:endParaRPr>
        </a:p>
      </dsp:txBody>
      <dsp:txXfrm>
        <a:off x="9700971" y="4242862"/>
        <a:ext cx="271461" cy="272194"/>
      </dsp:txXfrm>
    </dsp:sp>
    <dsp:sp modelId="{2258D12E-B31F-427C-B1AF-28A2FBD00E05}">
      <dsp:nvSpPr>
        <dsp:cNvPr id="0" name=""/>
        <dsp:cNvSpPr/>
      </dsp:nvSpPr>
      <dsp:spPr>
        <a:xfrm>
          <a:off x="10249748" y="3392875"/>
          <a:ext cx="1829258" cy="197216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t>North Stoke workshop series: </a:t>
          </a:r>
        </a:p>
        <a:p>
          <a:pPr marL="0" lvl="0" indent="0" algn="ctr" defTabSz="711200">
            <a:lnSpc>
              <a:spcPct val="90000"/>
            </a:lnSpc>
            <a:spcBef>
              <a:spcPct val="0"/>
            </a:spcBef>
            <a:spcAft>
              <a:spcPct val="35000"/>
            </a:spcAft>
            <a:buNone/>
          </a:pPr>
          <a:r>
            <a:rPr lang="en-GB" sz="1600" b="0" kern="1200" dirty="0"/>
            <a:t>1 Online</a:t>
          </a:r>
          <a:br>
            <a:rPr lang="en-GB" sz="1600" b="0" kern="1200" dirty="0"/>
          </a:br>
          <a:r>
            <a:rPr lang="en-GB" sz="1600" b="0" kern="1200" dirty="0"/>
            <a:t>2 Fegg Hayes</a:t>
          </a:r>
          <a:br>
            <a:rPr lang="en-GB" sz="1600" b="0" kern="1200" dirty="0"/>
          </a:br>
          <a:r>
            <a:rPr lang="en-GB" sz="1600" b="0" kern="1200" dirty="0"/>
            <a:t>3 Swan Bank </a:t>
          </a:r>
          <a:br>
            <a:rPr lang="en-GB" sz="1600" b="0" kern="1200" dirty="0"/>
          </a:br>
          <a:r>
            <a:rPr lang="en-GB" sz="1600" b="0" kern="1200" dirty="0"/>
            <a:t>4 Chell Heath</a:t>
          </a:r>
        </a:p>
      </dsp:txBody>
      <dsp:txXfrm>
        <a:off x="10303325" y="3446452"/>
        <a:ext cx="1722104" cy="1865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4A239-52C7-4DAD-81FC-E337220703B1}">
      <dsp:nvSpPr>
        <dsp:cNvPr id="0" name=""/>
        <dsp:cNvSpPr/>
      </dsp:nvSpPr>
      <dsp:spPr>
        <a:xfrm>
          <a:off x="0" y="570699"/>
          <a:ext cx="2091220" cy="125473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i="1" kern="1200">
              <a:solidFill>
                <a:schemeClr val="bg1"/>
              </a:solidFill>
            </a:rPr>
            <a:t>How does frailty impact people’s lives in your community?</a:t>
          </a:r>
          <a:endParaRPr lang="en-US" sz="1600" kern="1200">
            <a:solidFill>
              <a:schemeClr val="bg1"/>
            </a:solidFill>
          </a:endParaRPr>
        </a:p>
      </dsp:txBody>
      <dsp:txXfrm>
        <a:off x="0" y="570699"/>
        <a:ext cx="2091220" cy="1254732"/>
      </dsp:txXfrm>
    </dsp:sp>
    <dsp:sp modelId="{B058EC5F-46B9-49C4-8713-0F462317B40D}">
      <dsp:nvSpPr>
        <dsp:cNvPr id="0" name=""/>
        <dsp:cNvSpPr/>
      </dsp:nvSpPr>
      <dsp:spPr>
        <a:xfrm>
          <a:off x="2300342" y="570699"/>
          <a:ext cx="2091220" cy="125473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solidFill>
                <a:schemeClr val="bg1"/>
              </a:solidFill>
            </a:rPr>
            <a:t>How do you experience people not living or ageing well?</a:t>
          </a:r>
          <a:endParaRPr lang="en-US" sz="1600" kern="1200" dirty="0">
            <a:solidFill>
              <a:schemeClr val="bg1"/>
            </a:solidFill>
          </a:endParaRPr>
        </a:p>
      </dsp:txBody>
      <dsp:txXfrm>
        <a:off x="2300342" y="570699"/>
        <a:ext cx="2091220" cy="1254732"/>
      </dsp:txXfrm>
    </dsp:sp>
    <dsp:sp modelId="{A61AD3D1-337C-49FF-A571-2B617A230138}">
      <dsp:nvSpPr>
        <dsp:cNvPr id="0" name=""/>
        <dsp:cNvSpPr/>
      </dsp:nvSpPr>
      <dsp:spPr>
        <a:xfrm>
          <a:off x="4600684" y="570699"/>
          <a:ext cx="2091220" cy="125473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i="1" kern="1200">
              <a:solidFill>
                <a:schemeClr val="bg1"/>
              </a:solidFill>
            </a:rPr>
            <a:t>Whose </a:t>
          </a:r>
          <a:r>
            <a:rPr lang="en-US" sz="1600" i="1" kern="1200">
              <a:solidFill>
                <a:schemeClr val="bg1"/>
              </a:solidFill>
            </a:rPr>
            <a:t>resilience / ability to ‘bounce back’ is at risk in your community</a:t>
          </a:r>
          <a:endParaRPr lang="en-US" sz="1600" kern="1200">
            <a:solidFill>
              <a:schemeClr val="bg1"/>
            </a:solidFill>
          </a:endParaRPr>
        </a:p>
      </dsp:txBody>
      <dsp:txXfrm>
        <a:off x="4600684" y="570699"/>
        <a:ext cx="2091220" cy="1254732"/>
      </dsp:txXfrm>
    </dsp:sp>
    <dsp:sp modelId="{3313FBA5-4670-47DF-A1FA-7ABFF6121AE6}">
      <dsp:nvSpPr>
        <dsp:cNvPr id="0" name=""/>
        <dsp:cNvSpPr/>
      </dsp:nvSpPr>
      <dsp:spPr>
        <a:xfrm>
          <a:off x="0" y="2034553"/>
          <a:ext cx="2091220" cy="125473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dirty="0">
              <a:solidFill>
                <a:schemeClr val="bg1"/>
              </a:solidFill>
            </a:rPr>
            <a:t>What or Who is helping people feel supported, connected, resilient and well in your community? </a:t>
          </a:r>
          <a:br>
            <a:rPr lang="en-GB" sz="1600" i="1" kern="1200" dirty="0">
              <a:solidFill>
                <a:schemeClr val="bg1"/>
              </a:solidFill>
            </a:rPr>
          </a:br>
          <a:endParaRPr lang="en-US" sz="1600" kern="1200" dirty="0">
            <a:solidFill>
              <a:schemeClr val="bg1"/>
            </a:solidFill>
          </a:endParaRPr>
        </a:p>
      </dsp:txBody>
      <dsp:txXfrm>
        <a:off x="0" y="2034553"/>
        <a:ext cx="2091220" cy="1254732"/>
      </dsp:txXfrm>
    </dsp:sp>
    <dsp:sp modelId="{B949BB0B-CBE1-4D3C-AC4D-2C509A317D21}">
      <dsp:nvSpPr>
        <dsp:cNvPr id="0" name=""/>
        <dsp:cNvSpPr/>
      </dsp:nvSpPr>
      <dsp:spPr>
        <a:xfrm>
          <a:off x="2300342" y="2034553"/>
          <a:ext cx="2091220" cy="125473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i="1" kern="1200">
              <a:solidFill>
                <a:schemeClr val="bg1"/>
              </a:solidFill>
            </a:rPr>
            <a:t>What do we need to do more of?</a:t>
          </a:r>
          <a:br>
            <a:rPr lang="en-GB" sz="1600" i="1" kern="1200">
              <a:solidFill>
                <a:schemeClr val="bg1"/>
              </a:solidFill>
            </a:rPr>
          </a:br>
          <a:endParaRPr lang="en-US" sz="1600" kern="1200">
            <a:solidFill>
              <a:schemeClr val="bg1"/>
            </a:solidFill>
          </a:endParaRPr>
        </a:p>
      </dsp:txBody>
      <dsp:txXfrm>
        <a:off x="2300342" y="2034553"/>
        <a:ext cx="2091220" cy="1254732"/>
      </dsp:txXfrm>
    </dsp:sp>
    <dsp:sp modelId="{765CE9FE-435E-4933-9E1F-BAB9EF4F26DA}">
      <dsp:nvSpPr>
        <dsp:cNvPr id="0" name=""/>
        <dsp:cNvSpPr/>
      </dsp:nvSpPr>
      <dsp:spPr>
        <a:xfrm>
          <a:off x="4600684" y="2034553"/>
          <a:ext cx="2091220" cy="125473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i="1" kern="1200" dirty="0">
              <a:solidFill>
                <a:schemeClr val="bg1"/>
              </a:solidFill>
            </a:rPr>
            <a:t>What gets in the way of people accessing help ?</a:t>
          </a:r>
          <a:br>
            <a:rPr lang="en-GB" sz="1600" i="1" kern="1200" dirty="0">
              <a:solidFill>
                <a:schemeClr val="bg1"/>
              </a:solidFill>
            </a:rPr>
          </a:br>
          <a:endParaRPr lang="en-US" sz="1600" kern="1200" dirty="0">
            <a:solidFill>
              <a:schemeClr val="bg1"/>
            </a:solidFill>
          </a:endParaRPr>
        </a:p>
      </dsp:txBody>
      <dsp:txXfrm>
        <a:off x="4600684" y="2034553"/>
        <a:ext cx="2091220" cy="1254732"/>
      </dsp:txXfrm>
    </dsp:sp>
    <dsp:sp modelId="{46793F54-1289-4328-9351-D584AB8D33BD}">
      <dsp:nvSpPr>
        <dsp:cNvPr id="0" name=""/>
        <dsp:cNvSpPr/>
      </dsp:nvSpPr>
      <dsp:spPr>
        <a:xfrm>
          <a:off x="0" y="3498408"/>
          <a:ext cx="2091220" cy="125473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i="1" kern="1200" dirty="0">
              <a:solidFill>
                <a:schemeClr val="bg1"/>
              </a:solidFill>
            </a:rPr>
            <a:t>What and Who is needed to make this happen ?</a:t>
          </a:r>
          <a:br>
            <a:rPr lang="en-GB" sz="1600" i="1" kern="1200" dirty="0">
              <a:solidFill>
                <a:schemeClr val="bg1"/>
              </a:solidFill>
            </a:rPr>
          </a:br>
          <a:endParaRPr lang="en-US" sz="1600" kern="1200" dirty="0">
            <a:solidFill>
              <a:schemeClr val="bg1"/>
            </a:solidFill>
          </a:endParaRPr>
        </a:p>
      </dsp:txBody>
      <dsp:txXfrm>
        <a:off x="0" y="3498408"/>
        <a:ext cx="2091220" cy="1254732"/>
      </dsp:txXfrm>
    </dsp:sp>
    <dsp:sp modelId="{B8283F62-2DDB-46FE-A027-AC4D6A943DA0}">
      <dsp:nvSpPr>
        <dsp:cNvPr id="0" name=""/>
        <dsp:cNvSpPr/>
      </dsp:nvSpPr>
      <dsp:spPr>
        <a:xfrm>
          <a:off x="2300342" y="3498408"/>
          <a:ext cx="2091220" cy="125473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i="1" kern="1200">
              <a:solidFill>
                <a:schemeClr val="bg1"/>
              </a:solidFill>
            </a:rPr>
            <a:t>Whose voices need to be heard to understand their experience and perspective?</a:t>
          </a:r>
          <a:endParaRPr lang="en-US" sz="1600" kern="1200">
            <a:solidFill>
              <a:schemeClr val="bg1"/>
            </a:solidFill>
          </a:endParaRPr>
        </a:p>
      </dsp:txBody>
      <dsp:txXfrm>
        <a:off x="2300342" y="3498408"/>
        <a:ext cx="2091220" cy="1254732"/>
      </dsp:txXfrm>
    </dsp:sp>
    <dsp:sp modelId="{4C4D10C6-C70D-4261-B7B5-98EC48750DDF}">
      <dsp:nvSpPr>
        <dsp:cNvPr id="0" name=""/>
        <dsp:cNvSpPr/>
      </dsp:nvSpPr>
      <dsp:spPr>
        <a:xfrm>
          <a:off x="4600684" y="3498408"/>
          <a:ext cx="2091220" cy="125473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i="1" kern="1200">
              <a:solidFill>
                <a:schemeClr val="bg1"/>
              </a:solidFill>
            </a:rPr>
            <a:t>How will we know when we have had an impact/made a difference?</a:t>
          </a:r>
          <a:endParaRPr lang="en-US" sz="1600" kern="1200">
            <a:solidFill>
              <a:schemeClr val="bg1"/>
            </a:solidFill>
          </a:endParaRPr>
        </a:p>
      </dsp:txBody>
      <dsp:txXfrm>
        <a:off x="4600684" y="3498408"/>
        <a:ext cx="2091220" cy="1254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777B4-E21D-4B75-B721-1A6B76495458}">
      <dsp:nvSpPr>
        <dsp:cNvPr id="0" name=""/>
        <dsp:cNvSpPr/>
      </dsp:nvSpPr>
      <dsp:spPr>
        <a:xfrm>
          <a:off x="2065937" y="1265680"/>
          <a:ext cx="441806" cy="91440"/>
        </a:xfrm>
        <a:custGeom>
          <a:avLst/>
          <a:gdLst/>
          <a:ahLst/>
          <a:cxnLst/>
          <a:rect l="0" t="0" r="0" b="0"/>
          <a:pathLst>
            <a:path>
              <a:moveTo>
                <a:pt x="0" y="45720"/>
              </a:moveTo>
              <a:lnTo>
                <a:pt x="44180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2275030" y="1309036"/>
        <a:ext cx="23620" cy="4728"/>
      </dsp:txXfrm>
    </dsp:sp>
    <dsp:sp modelId="{9CD2B4B8-ED46-4E89-B1B4-8E998C76BD0C}">
      <dsp:nvSpPr>
        <dsp:cNvPr id="0" name=""/>
        <dsp:cNvSpPr/>
      </dsp:nvSpPr>
      <dsp:spPr>
        <a:xfrm>
          <a:off x="13797" y="695218"/>
          <a:ext cx="2053939" cy="12323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Monthly Ageing Well in Whitfield Collective established</a:t>
          </a:r>
          <a:endParaRPr lang="en-US" sz="1400" kern="1200" dirty="0">
            <a:latin typeface="+mj-lt"/>
            <a:cs typeface="Arial" panose="020B0604020202020204" pitchFamily="34" charset="0"/>
          </a:endParaRPr>
        </a:p>
      </dsp:txBody>
      <dsp:txXfrm>
        <a:off x="13797" y="695218"/>
        <a:ext cx="2053939" cy="1232363"/>
      </dsp:txXfrm>
    </dsp:sp>
    <dsp:sp modelId="{F3073DEE-3A29-4624-A248-A08BC997BD26}">
      <dsp:nvSpPr>
        <dsp:cNvPr id="0" name=""/>
        <dsp:cNvSpPr/>
      </dsp:nvSpPr>
      <dsp:spPr>
        <a:xfrm>
          <a:off x="4592283" y="1265680"/>
          <a:ext cx="441806" cy="91440"/>
        </a:xfrm>
        <a:custGeom>
          <a:avLst/>
          <a:gdLst/>
          <a:ahLst/>
          <a:cxnLst/>
          <a:rect l="0" t="0" r="0" b="0"/>
          <a:pathLst>
            <a:path>
              <a:moveTo>
                <a:pt x="0" y="45720"/>
              </a:moveTo>
              <a:lnTo>
                <a:pt x="441806"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4801376" y="1309036"/>
        <a:ext cx="23620" cy="4728"/>
      </dsp:txXfrm>
    </dsp:sp>
    <dsp:sp modelId="{C9A42640-ED34-4951-A6D7-6D0304280DC5}">
      <dsp:nvSpPr>
        <dsp:cNvPr id="0" name=""/>
        <dsp:cNvSpPr/>
      </dsp:nvSpPr>
      <dsp:spPr>
        <a:xfrm>
          <a:off x="2540143" y="695218"/>
          <a:ext cx="2053939" cy="123236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PHM cohort ID: </a:t>
          </a:r>
        </a:p>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274 residents, risk segmented: missed BP check /mental health flag/~£5000 </a:t>
          </a:r>
          <a:r>
            <a:rPr lang="en-GB" sz="1400" kern="1200" dirty="0" err="1">
              <a:latin typeface="+mj-lt"/>
              <a:cs typeface="Arial" panose="020B0604020202020204" pitchFamily="34" charset="0"/>
            </a:rPr>
            <a:t>systm</a:t>
          </a:r>
          <a:r>
            <a:rPr lang="en-GB" sz="1400" kern="1200" dirty="0">
              <a:latin typeface="+mj-lt"/>
              <a:cs typeface="Arial" panose="020B0604020202020204" pitchFamily="34" charset="0"/>
            </a:rPr>
            <a:t> cost</a:t>
          </a:r>
          <a:endParaRPr lang="en-US" sz="1400" kern="1200" dirty="0">
            <a:latin typeface="+mj-lt"/>
            <a:cs typeface="Arial" panose="020B0604020202020204" pitchFamily="34" charset="0"/>
          </a:endParaRPr>
        </a:p>
      </dsp:txBody>
      <dsp:txXfrm>
        <a:off x="2540143" y="695218"/>
        <a:ext cx="2053939" cy="1232363"/>
      </dsp:txXfrm>
    </dsp:sp>
    <dsp:sp modelId="{849D5306-B2B8-417D-817D-0704D82980DF}">
      <dsp:nvSpPr>
        <dsp:cNvPr id="0" name=""/>
        <dsp:cNvSpPr/>
      </dsp:nvSpPr>
      <dsp:spPr>
        <a:xfrm>
          <a:off x="7118629" y="1265680"/>
          <a:ext cx="441806" cy="91440"/>
        </a:xfrm>
        <a:custGeom>
          <a:avLst/>
          <a:gdLst/>
          <a:ahLst/>
          <a:cxnLst/>
          <a:rect l="0" t="0" r="0" b="0"/>
          <a:pathLst>
            <a:path>
              <a:moveTo>
                <a:pt x="0" y="45720"/>
              </a:moveTo>
              <a:lnTo>
                <a:pt x="441806"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7327722" y="1309036"/>
        <a:ext cx="23620" cy="4728"/>
      </dsp:txXfrm>
    </dsp:sp>
    <dsp:sp modelId="{4C58D915-9BDD-4F5D-8ACC-48914AAA2F5A}">
      <dsp:nvSpPr>
        <dsp:cNvPr id="0" name=""/>
        <dsp:cNvSpPr/>
      </dsp:nvSpPr>
      <dsp:spPr>
        <a:xfrm>
          <a:off x="5066490" y="695218"/>
          <a:ext cx="2053939" cy="123236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Neighbourhood Activity Calendar established and updated monthly to fix outdated online listings.</a:t>
          </a:r>
          <a:endParaRPr lang="en-US" sz="1400" kern="1200" dirty="0">
            <a:latin typeface="+mj-lt"/>
            <a:cs typeface="Arial" panose="020B0604020202020204" pitchFamily="34" charset="0"/>
          </a:endParaRPr>
        </a:p>
      </dsp:txBody>
      <dsp:txXfrm>
        <a:off x="5066490" y="695218"/>
        <a:ext cx="2053939" cy="1232363"/>
      </dsp:txXfrm>
    </dsp:sp>
    <dsp:sp modelId="{3A2AC5A8-B7E7-4BF7-B418-FBABD3B9CFA9}">
      <dsp:nvSpPr>
        <dsp:cNvPr id="0" name=""/>
        <dsp:cNvSpPr/>
      </dsp:nvSpPr>
      <dsp:spPr>
        <a:xfrm>
          <a:off x="9644976" y="1265680"/>
          <a:ext cx="441806" cy="91440"/>
        </a:xfrm>
        <a:custGeom>
          <a:avLst/>
          <a:gdLst/>
          <a:ahLst/>
          <a:cxnLst/>
          <a:rect l="0" t="0" r="0" b="0"/>
          <a:pathLst>
            <a:path>
              <a:moveTo>
                <a:pt x="0" y="45720"/>
              </a:moveTo>
              <a:lnTo>
                <a:pt x="441806"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mj-lt"/>
            <a:cs typeface="Arial" panose="020B0604020202020204" pitchFamily="34" charset="0"/>
          </a:endParaRPr>
        </a:p>
      </dsp:txBody>
      <dsp:txXfrm>
        <a:off x="9854069" y="1309036"/>
        <a:ext cx="23620" cy="4728"/>
      </dsp:txXfrm>
    </dsp:sp>
    <dsp:sp modelId="{52174ECC-0EBC-41B9-8820-888FA31CE1A0}">
      <dsp:nvSpPr>
        <dsp:cNvPr id="0" name=""/>
        <dsp:cNvSpPr/>
      </dsp:nvSpPr>
      <dsp:spPr>
        <a:xfrm>
          <a:off x="7592836" y="695218"/>
          <a:ext cx="2053939" cy="12323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Intervention co-design: </a:t>
          </a:r>
          <a:r>
            <a:rPr lang="en-GB" sz="1400" b="0" kern="1200" dirty="0">
              <a:latin typeface="+mj-lt"/>
              <a:cs typeface="Arial" panose="020B0604020202020204" pitchFamily="34" charset="0"/>
            </a:rPr>
            <a:t>Key ingredients to </a:t>
          </a:r>
          <a:r>
            <a:rPr lang="en-GB" sz="1400" b="0" i="1" kern="1200" dirty="0">
              <a:latin typeface="+mj-lt"/>
              <a:cs typeface="Arial" panose="020B0604020202020204" pitchFamily="34" charset="0"/>
            </a:rPr>
            <a:t>’Healthy Ageing’</a:t>
          </a:r>
          <a:r>
            <a:rPr lang="en-GB" sz="1400" b="0" kern="1200" dirty="0">
              <a:latin typeface="+mj-lt"/>
              <a:cs typeface="Arial" panose="020B0604020202020204" pitchFamily="34" charset="0"/>
            </a:rPr>
            <a:t> collectively agreed with supporting narrative </a:t>
          </a:r>
          <a:endParaRPr lang="en-US" sz="1400" b="0" kern="1200" dirty="0">
            <a:latin typeface="+mj-lt"/>
            <a:cs typeface="Arial" panose="020B0604020202020204" pitchFamily="34" charset="0"/>
          </a:endParaRPr>
        </a:p>
      </dsp:txBody>
      <dsp:txXfrm>
        <a:off x="7592836" y="695218"/>
        <a:ext cx="2053939" cy="1232363"/>
      </dsp:txXfrm>
    </dsp:sp>
    <dsp:sp modelId="{D704CC9F-5FCC-4BB4-A154-099F73E0AE4E}">
      <dsp:nvSpPr>
        <dsp:cNvPr id="0" name=""/>
        <dsp:cNvSpPr/>
      </dsp:nvSpPr>
      <dsp:spPr>
        <a:xfrm>
          <a:off x="1040767" y="1925782"/>
          <a:ext cx="10105384" cy="441806"/>
        </a:xfrm>
        <a:custGeom>
          <a:avLst/>
          <a:gdLst/>
          <a:ahLst/>
          <a:cxnLst/>
          <a:rect l="0" t="0" r="0" b="0"/>
          <a:pathLst>
            <a:path>
              <a:moveTo>
                <a:pt x="10105384" y="0"/>
              </a:moveTo>
              <a:lnTo>
                <a:pt x="10105384" y="238003"/>
              </a:lnTo>
              <a:lnTo>
                <a:pt x="0" y="238003"/>
              </a:lnTo>
              <a:lnTo>
                <a:pt x="0" y="441806"/>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5840549" y="2144321"/>
        <a:ext cx="505821" cy="4728"/>
      </dsp:txXfrm>
    </dsp:sp>
    <dsp:sp modelId="{22EFAEAA-C21E-4599-A3F5-467B471C8138}">
      <dsp:nvSpPr>
        <dsp:cNvPr id="0" name=""/>
        <dsp:cNvSpPr/>
      </dsp:nvSpPr>
      <dsp:spPr>
        <a:xfrm>
          <a:off x="10119182" y="695218"/>
          <a:ext cx="2053939" cy="123236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a:latin typeface="+mj-lt"/>
              <a:cs typeface="Arial" panose="020B0604020202020204" pitchFamily="34" charset="0"/>
            </a:rPr>
            <a:t>Strength-based ‘What Matters’ conversation tool developed + integrated safety/frailty prompts.</a:t>
          </a:r>
          <a:endParaRPr lang="en-US" sz="1400" kern="1200">
            <a:latin typeface="+mj-lt"/>
            <a:cs typeface="Arial" panose="020B0604020202020204" pitchFamily="34" charset="0"/>
          </a:endParaRPr>
        </a:p>
      </dsp:txBody>
      <dsp:txXfrm>
        <a:off x="10119182" y="695218"/>
        <a:ext cx="2053939" cy="1232363"/>
      </dsp:txXfrm>
    </dsp:sp>
    <dsp:sp modelId="{CBD88181-2C45-4B0D-851F-78EEC859FF9D}">
      <dsp:nvSpPr>
        <dsp:cNvPr id="0" name=""/>
        <dsp:cNvSpPr/>
      </dsp:nvSpPr>
      <dsp:spPr>
        <a:xfrm>
          <a:off x="2065937" y="2970451"/>
          <a:ext cx="441806" cy="91440"/>
        </a:xfrm>
        <a:custGeom>
          <a:avLst/>
          <a:gdLst/>
          <a:ahLst/>
          <a:cxnLst/>
          <a:rect l="0" t="0" r="0" b="0"/>
          <a:pathLst>
            <a:path>
              <a:moveTo>
                <a:pt x="0" y="45720"/>
              </a:moveTo>
              <a:lnTo>
                <a:pt x="44180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2275030" y="3013806"/>
        <a:ext cx="23620" cy="4728"/>
      </dsp:txXfrm>
    </dsp:sp>
    <dsp:sp modelId="{A390B287-22CA-4666-9ED1-13436E34D0D0}">
      <dsp:nvSpPr>
        <dsp:cNvPr id="0" name=""/>
        <dsp:cNvSpPr/>
      </dsp:nvSpPr>
      <dsp:spPr>
        <a:xfrm>
          <a:off x="13797" y="2399989"/>
          <a:ext cx="2053939" cy="12323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Opt‑out / in / cold call invitations via GP practices test → to reduce inequality in access.</a:t>
          </a:r>
          <a:endParaRPr lang="en-US" sz="1400" kern="1200" dirty="0">
            <a:latin typeface="+mj-lt"/>
            <a:cs typeface="Arial" panose="020B0604020202020204" pitchFamily="34" charset="0"/>
          </a:endParaRPr>
        </a:p>
      </dsp:txBody>
      <dsp:txXfrm>
        <a:off x="13797" y="2399989"/>
        <a:ext cx="2053939" cy="1232363"/>
      </dsp:txXfrm>
    </dsp:sp>
    <dsp:sp modelId="{89268FCC-A34D-4098-9A58-662EB526FF10}">
      <dsp:nvSpPr>
        <dsp:cNvPr id="0" name=""/>
        <dsp:cNvSpPr/>
      </dsp:nvSpPr>
      <dsp:spPr>
        <a:xfrm>
          <a:off x="4592283" y="2970451"/>
          <a:ext cx="441806" cy="91440"/>
        </a:xfrm>
        <a:custGeom>
          <a:avLst/>
          <a:gdLst/>
          <a:ahLst/>
          <a:cxnLst/>
          <a:rect l="0" t="0" r="0" b="0"/>
          <a:pathLst>
            <a:path>
              <a:moveTo>
                <a:pt x="0" y="45720"/>
              </a:moveTo>
              <a:lnTo>
                <a:pt x="441806"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4801376" y="3013806"/>
        <a:ext cx="23620" cy="4728"/>
      </dsp:txXfrm>
    </dsp:sp>
    <dsp:sp modelId="{64A887F4-19F3-4A82-BF96-84DD8F21179C}">
      <dsp:nvSpPr>
        <dsp:cNvPr id="0" name=""/>
        <dsp:cNvSpPr/>
      </dsp:nvSpPr>
      <dsp:spPr>
        <a:xfrm>
          <a:off x="2540143" y="2399989"/>
          <a:ext cx="2053939" cy="123236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Health literacy kind intention set → kind, understandable, accessible</a:t>
          </a:r>
          <a:endParaRPr lang="en-US" sz="1400" kern="1200" dirty="0">
            <a:latin typeface="+mj-lt"/>
            <a:cs typeface="Arial" panose="020B0604020202020204" pitchFamily="34" charset="0"/>
          </a:endParaRPr>
        </a:p>
      </dsp:txBody>
      <dsp:txXfrm>
        <a:off x="2540143" y="2399989"/>
        <a:ext cx="2053939" cy="1232363"/>
      </dsp:txXfrm>
    </dsp:sp>
    <dsp:sp modelId="{42EE45AA-216D-4640-AC36-3CB5EB5D3F24}">
      <dsp:nvSpPr>
        <dsp:cNvPr id="0" name=""/>
        <dsp:cNvSpPr/>
      </dsp:nvSpPr>
      <dsp:spPr>
        <a:xfrm>
          <a:off x="7118629" y="2970451"/>
          <a:ext cx="441806" cy="91440"/>
        </a:xfrm>
        <a:custGeom>
          <a:avLst/>
          <a:gdLst/>
          <a:ahLst/>
          <a:cxnLst/>
          <a:rect l="0" t="0" r="0" b="0"/>
          <a:pathLst>
            <a:path>
              <a:moveTo>
                <a:pt x="0" y="45720"/>
              </a:moveTo>
              <a:lnTo>
                <a:pt x="441806"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7327722" y="3013806"/>
        <a:ext cx="23620" cy="4728"/>
      </dsp:txXfrm>
    </dsp:sp>
    <dsp:sp modelId="{7C7DFACA-39D0-4B2C-9C02-8B6659A022CD}">
      <dsp:nvSpPr>
        <dsp:cNvPr id="0" name=""/>
        <dsp:cNvSpPr/>
      </dsp:nvSpPr>
      <dsp:spPr>
        <a:xfrm>
          <a:off x="5066490" y="2399989"/>
          <a:ext cx="2053939" cy="123236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VCSE + live community calendar → integrated neighbourhood connection social prescriber model agreed</a:t>
          </a:r>
          <a:endParaRPr lang="en-US" sz="1400" kern="1200" dirty="0">
            <a:latin typeface="+mj-lt"/>
            <a:cs typeface="Arial" panose="020B0604020202020204" pitchFamily="34" charset="0"/>
          </a:endParaRPr>
        </a:p>
      </dsp:txBody>
      <dsp:txXfrm>
        <a:off x="5066490" y="2399989"/>
        <a:ext cx="2053939" cy="1232363"/>
      </dsp:txXfrm>
    </dsp:sp>
    <dsp:sp modelId="{A3180BE8-44DD-4D85-8D80-F112346312D8}">
      <dsp:nvSpPr>
        <dsp:cNvPr id="0" name=""/>
        <dsp:cNvSpPr/>
      </dsp:nvSpPr>
      <dsp:spPr>
        <a:xfrm>
          <a:off x="9644976" y="2970451"/>
          <a:ext cx="441806" cy="91440"/>
        </a:xfrm>
        <a:custGeom>
          <a:avLst/>
          <a:gdLst/>
          <a:ahLst/>
          <a:cxnLst/>
          <a:rect l="0" t="0" r="0" b="0"/>
          <a:pathLst>
            <a:path>
              <a:moveTo>
                <a:pt x="0" y="45720"/>
              </a:moveTo>
              <a:lnTo>
                <a:pt x="441806"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9854069" y="3013806"/>
        <a:ext cx="23620" cy="4728"/>
      </dsp:txXfrm>
    </dsp:sp>
    <dsp:sp modelId="{05603F18-3FCC-4EB2-8F2B-E2F78678653D}">
      <dsp:nvSpPr>
        <dsp:cNvPr id="0" name=""/>
        <dsp:cNvSpPr/>
      </dsp:nvSpPr>
      <dsp:spPr>
        <a:xfrm>
          <a:off x="7592836" y="2399989"/>
          <a:ext cx="2053939" cy="12323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Safety &amp; early identification pathways explored (frailty, meds, falls, isolation, mental health).</a:t>
          </a:r>
          <a:endParaRPr lang="en-US" sz="1400" kern="1200" dirty="0">
            <a:latin typeface="+mj-lt"/>
            <a:cs typeface="Arial" panose="020B0604020202020204" pitchFamily="34" charset="0"/>
          </a:endParaRPr>
        </a:p>
      </dsp:txBody>
      <dsp:txXfrm>
        <a:off x="7592836" y="2399989"/>
        <a:ext cx="2053939" cy="1232363"/>
      </dsp:txXfrm>
    </dsp:sp>
    <dsp:sp modelId="{BF77C027-F84A-4F71-AE1F-B12B8D26393E}">
      <dsp:nvSpPr>
        <dsp:cNvPr id="0" name=""/>
        <dsp:cNvSpPr/>
      </dsp:nvSpPr>
      <dsp:spPr>
        <a:xfrm>
          <a:off x="1040767" y="3630552"/>
          <a:ext cx="10105384" cy="441806"/>
        </a:xfrm>
        <a:custGeom>
          <a:avLst/>
          <a:gdLst/>
          <a:ahLst/>
          <a:cxnLst/>
          <a:rect l="0" t="0" r="0" b="0"/>
          <a:pathLst>
            <a:path>
              <a:moveTo>
                <a:pt x="10105384" y="0"/>
              </a:moveTo>
              <a:lnTo>
                <a:pt x="10105384" y="238003"/>
              </a:lnTo>
              <a:lnTo>
                <a:pt x="0" y="238003"/>
              </a:lnTo>
              <a:lnTo>
                <a:pt x="0" y="441806"/>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5840549" y="3849091"/>
        <a:ext cx="505821" cy="4728"/>
      </dsp:txXfrm>
    </dsp:sp>
    <dsp:sp modelId="{61A6C4BC-9A2D-472C-A849-7351E61EB59C}">
      <dsp:nvSpPr>
        <dsp:cNvPr id="0" name=""/>
        <dsp:cNvSpPr/>
      </dsp:nvSpPr>
      <dsp:spPr>
        <a:xfrm>
          <a:off x="10119182" y="2399989"/>
          <a:ext cx="2053939" cy="123236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Shared intelligence collection tools identified (</a:t>
          </a:r>
          <a:r>
            <a:rPr lang="en-GB" sz="1400" kern="1200" dirty="0" err="1">
              <a:latin typeface="+mj-lt"/>
              <a:cs typeface="Arial" panose="020B0604020202020204" pitchFamily="34" charset="0"/>
            </a:rPr>
            <a:t>Joy+QRIOS+CFS</a:t>
          </a:r>
          <a:r>
            <a:rPr lang="en-GB" sz="1400" kern="1200" dirty="0">
              <a:latin typeface="+mj-lt"/>
              <a:cs typeface="Arial" panose="020B0604020202020204" pitchFamily="34" charset="0"/>
            </a:rPr>
            <a:t> App) → common outcomes, MDT learning.</a:t>
          </a:r>
          <a:endParaRPr lang="en-US" sz="1400" kern="1200" dirty="0">
            <a:latin typeface="+mj-lt"/>
            <a:cs typeface="Arial" panose="020B0604020202020204" pitchFamily="34" charset="0"/>
          </a:endParaRPr>
        </a:p>
      </dsp:txBody>
      <dsp:txXfrm>
        <a:off x="10119182" y="2399989"/>
        <a:ext cx="2053939" cy="1232363"/>
      </dsp:txXfrm>
    </dsp:sp>
    <dsp:sp modelId="{E90D53E0-E2A3-4C3F-9A83-9784039A9D35}">
      <dsp:nvSpPr>
        <dsp:cNvPr id="0" name=""/>
        <dsp:cNvSpPr/>
      </dsp:nvSpPr>
      <dsp:spPr>
        <a:xfrm>
          <a:off x="2065937" y="4675221"/>
          <a:ext cx="441806" cy="91440"/>
        </a:xfrm>
        <a:custGeom>
          <a:avLst/>
          <a:gdLst/>
          <a:ahLst/>
          <a:cxnLst/>
          <a:rect l="0" t="0" r="0" b="0"/>
          <a:pathLst>
            <a:path>
              <a:moveTo>
                <a:pt x="0" y="45720"/>
              </a:moveTo>
              <a:lnTo>
                <a:pt x="44180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2275030" y="4718576"/>
        <a:ext cx="23620" cy="4728"/>
      </dsp:txXfrm>
    </dsp:sp>
    <dsp:sp modelId="{A15D4793-23A8-49EB-B8A3-9247937D3B4D}">
      <dsp:nvSpPr>
        <dsp:cNvPr id="0" name=""/>
        <dsp:cNvSpPr/>
      </dsp:nvSpPr>
      <dsp:spPr>
        <a:xfrm>
          <a:off x="13797" y="4104759"/>
          <a:ext cx="2053939" cy="123236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Evaluation framework development</a:t>
          </a:r>
          <a:endParaRPr lang="en-US" sz="1400" kern="1200" dirty="0">
            <a:latin typeface="+mj-lt"/>
            <a:cs typeface="Arial" panose="020B0604020202020204" pitchFamily="34" charset="0"/>
          </a:endParaRPr>
        </a:p>
      </dsp:txBody>
      <dsp:txXfrm>
        <a:off x="13797" y="4104759"/>
        <a:ext cx="2053939" cy="1232363"/>
      </dsp:txXfrm>
    </dsp:sp>
    <dsp:sp modelId="{E5EA8DFA-F035-482A-8A39-1AB777F2319B}">
      <dsp:nvSpPr>
        <dsp:cNvPr id="0" name=""/>
        <dsp:cNvSpPr/>
      </dsp:nvSpPr>
      <dsp:spPr>
        <a:xfrm>
          <a:off x="4592283" y="4675221"/>
          <a:ext cx="441806" cy="91440"/>
        </a:xfrm>
        <a:custGeom>
          <a:avLst/>
          <a:gdLst/>
          <a:ahLst/>
          <a:cxnLst/>
          <a:rect l="0" t="0" r="0" b="0"/>
          <a:pathLst>
            <a:path>
              <a:moveTo>
                <a:pt x="0" y="45720"/>
              </a:moveTo>
              <a:lnTo>
                <a:pt x="441806"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4801376" y="4718576"/>
        <a:ext cx="23620" cy="4728"/>
      </dsp:txXfrm>
    </dsp:sp>
    <dsp:sp modelId="{B04AC2DC-F5ED-4C4D-91E4-9DF4D724BB31}">
      <dsp:nvSpPr>
        <dsp:cNvPr id="0" name=""/>
        <dsp:cNvSpPr/>
      </dsp:nvSpPr>
      <dsp:spPr>
        <a:xfrm>
          <a:off x="2540143" y="4104759"/>
          <a:ext cx="2053939" cy="123236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Commissioning models explored</a:t>
          </a:r>
          <a:endParaRPr lang="en-US" sz="1400" kern="1200" dirty="0">
            <a:latin typeface="+mj-lt"/>
            <a:cs typeface="Arial" panose="020B0604020202020204" pitchFamily="34" charset="0"/>
          </a:endParaRPr>
        </a:p>
      </dsp:txBody>
      <dsp:txXfrm>
        <a:off x="2540143" y="4104759"/>
        <a:ext cx="2053939" cy="1232363"/>
      </dsp:txXfrm>
    </dsp:sp>
    <dsp:sp modelId="{D47BC260-9BF7-458A-8C96-FF88DB8DEDF2}">
      <dsp:nvSpPr>
        <dsp:cNvPr id="0" name=""/>
        <dsp:cNvSpPr/>
      </dsp:nvSpPr>
      <dsp:spPr>
        <a:xfrm>
          <a:off x="7118629" y="4675221"/>
          <a:ext cx="441806" cy="91440"/>
        </a:xfrm>
        <a:custGeom>
          <a:avLst/>
          <a:gdLst/>
          <a:ahLst/>
          <a:cxnLst/>
          <a:rect l="0" t="0" r="0" b="0"/>
          <a:pathLst>
            <a:path>
              <a:moveTo>
                <a:pt x="0" y="45720"/>
              </a:moveTo>
              <a:lnTo>
                <a:pt x="441806"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7327722" y="4718576"/>
        <a:ext cx="23620" cy="4728"/>
      </dsp:txXfrm>
    </dsp:sp>
    <dsp:sp modelId="{BE6A1AF6-58EF-45CC-B73D-741F084EACCA}">
      <dsp:nvSpPr>
        <dsp:cNvPr id="0" name=""/>
        <dsp:cNvSpPr/>
      </dsp:nvSpPr>
      <dsp:spPr>
        <a:xfrm>
          <a:off x="5066490" y="4104759"/>
          <a:ext cx="2053939" cy="123236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cs typeface="Arial" panose="020B0604020202020204" pitchFamily="34" charset="0"/>
            </a:rPr>
            <a:t>Interim funding model agreed</a:t>
          </a:r>
        </a:p>
      </dsp:txBody>
      <dsp:txXfrm>
        <a:off x="5066490" y="4104759"/>
        <a:ext cx="2053939" cy="1232363"/>
      </dsp:txXfrm>
    </dsp:sp>
    <dsp:sp modelId="{6DA69ECA-4CE5-44EC-BD15-7FFDDF14AC58}">
      <dsp:nvSpPr>
        <dsp:cNvPr id="0" name=""/>
        <dsp:cNvSpPr/>
      </dsp:nvSpPr>
      <dsp:spPr>
        <a:xfrm>
          <a:off x="9644976" y="4675221"/>
          <a:ext cx="441806" cy="91440"/>
        </a:xfrm>
        <a:custGeom>
          <a:avLst/>
          <a:gdLst/>
          <a:ahLst/>
          <a:cxnLst/>
          <a:rect l="0" t="0" r="0" b="0"/>
          <a:pathLst>
            <a:path>
              <a:moveTo>
                <a:pt x="0" y="45720"/>
              </a:moveTo>
              <a:lnTo>
                <a:pt x="441806"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j-lt"/>
            <a:cs typeface="Arial" panose="020B0604020202020204" pitchFamily="34" charset="0"/>
          </a:endParaRPr>
        </a:p>
      </dsp:txBody>
      <dsp:txXfrm>
        <a:off x="9854069" y="4718576"/>
        <a:ext cx="23620" cy="4728"/>
      </dsp:txXfrm>
    </dsp:sp>
    <dsp:sp modelId="{9259BC42-F1D7-4D17-A74E-3B176A914590}">
      <dsp:nvSpPr>
        <dsp:cNvPr id="0" name=""/>
        <dsp:cNvSpPr/>
      </dsp:nvSpPr>
      <dsp:spPr>
        <a:xfrm>
          <a:off x="7592836" y="4104759"/>
          <a:ext cx="2053939" cy="12323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mj-lt"/>
              <a:cs typeface="Arial" panose="020B0604020202020204" pitchFamily="34" charset="0"/>
            </a:rPr>
            <a:t>Test of Change agreed and underway </a:t>
          </a:r>
        </a:p>
        <a:p>
          <a:pPr marL="0" lvl="0" indent="0" algn="ctr" defTabSz="622300">
            <a:lnSpc>
              <a:spcPct val="90000"/>
            </a:lnSpc>
            <a:spcBef>
              <a:spcPct val="0"/>
            </a:spcBef>
            <a:spcAft>
              <a:spcPct val="35000"/>
            </a:spcAft>
            <a:buNone/>
          </a:pPr>
          <a:r>
            <a:rPr lang="en-US" sz="1400" kern="1200" dirty="0">
              <a:latin typeface="+mj-lt"/>
              <a:cs typeface="Arial" panose="020B0604020202020204" pitchFamily="34" charset="0"/>
            </a:rPr>
            <a:t>+ cohort/resident invitation to be co-producers</a:t>
          </a:r>
        </a:p>
      </dsp:txBody>
      <dsp:txXfrm>
        <a:off x="7592836" y="4104759"/>
        <a:ext cx="2053939" cy="1232363"/>
      </dsp:txXfrm>
    </dsp:sp>
    <dsp:sp modelId="{56E02348-6B70-4413-9F27-42C882F05F83}">
      <dsp:nvSpPr>
        <dsp:cNvPr id="0" name=""/>
        <dsp:cNvSpPr/>
      </dsp:nvSpPr>
      <dsp:spPr>
        <a:xfrm>
          <a:off x="10119182" y="4104759"/>
          <a:ext cx="2053939" cy="123236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645" tIns="105644" rIns="100645" bIns="105644"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cs typeface="Arial" panose="020B0604020202020204" pitchFamily="34" charset="0"/>
            </a:rPr>
            <a:t>Feedback mechanisms identified with aim to</a:t>
          </a:r>
          <a:r>
            <a:rPr lang="en-GB" sz="1400" kern="1200" dirty="0">
              <a:latin typeface="+mj-lt"/>
              <a:cs typeface="Arial" panose="020B0604020202020204" pitchFamily="34" charset="0"/>
            </a:rPr>
            <a:t> build trust and credibility.</a:t>
          </a:r>
          <a:endParaRPr lang="en-US" sz="1400" kern="1200" dirty="0">
            <a:latin typeface="+mj-lt"/>
            <a:cs typeface="Arial" panose="020B0604020202020204" pitchFamily="34" charset="0"/>
          </a:endParaRPr>
        </a:p>
      </dsp:txBody>
      <dsp:txXfrm>
        <a:off x="10119182" y="4104759"/>
        <a:ext cx="2053939" cy="1232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1D2BB-570F-4309-893A-CC42CE8197BA}">
      <dsp:nvSpPr>
        <dsp:cNvPr id="0" name=""/>
        <dsp:cNvSpPr/>
      </dsp:nvSpPr>
      <dsp:spPr>
        <a:xfrm>
          <a:off x="380489" y="0"/>
          <a:ext cx="5530735" cy="5530735"/>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F1686-8CE6-4FB8-878B-89338B51DFAF}">
      <dsp:nvSpPr>
        <dsp:cNvPr id="0" name=""/>
        <dsp:cNvSpPr/>
      </dsp:nvSpPr>
      <dsp:spPr>
        <a:xfrm>
          <a:off x="905909" y="525419"/>
          <a:ext cx="2156986" cy="215698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“There is a lot going on but it’s not visible or connected.” </a:t>
          </a:r>
          <a:endParaRPr lang="en-US" sz="2100" kern="1200"/>
        </a:p>
      </dsp:txBody>
      <dsp:txXfrm>
        <a:off x="1011204" y="630714"/>
        <a:ext cx="1946396" cy="1946396"/>
      </dsp:txXfrm>
    </dsp:sp>
    <dsp:sp modelId="{8CE9A266-4C7A-4522-90F2-ED4B063122A4}">
      <dsp:nvSpPr>
        <dsp:cNvPr id="0" name=""/>
        <dsp:cNvSpPr/>
      </dsp:nvSpPr>
      <dsp:spPr>
        <a:xfrm>
          <a:off x="3228818" y="525419"/>
          <a:ext cx="2156986" cy="2156986"/>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People want confidence, connection, simple access.</a:t>
          </a:r>
          <a:endParaRPr lang="en-US" sz="2100" kern="1200"/>
        </a:p>
      </dsp:txBody>
      <dsp:txXfrm>
        <a:off x="3334113" y="630714"/>
        <a:ext cx="1946396" cy="1946396"/>
      </dsp:txXfrm>
    </dsp:sp>
    <dsp:sp modelId="{7889560B-15D3-4DF5-A4D1-D1CE84B8EDA1}">
      <dsp:nvSpPr>
        <dsp:cNvPr id="0" name=""/>
        <dsp:cNvSpPr/>
      </dsp:nvSpPr>
      <dsp:spPr>
        <a:xfrm>
          <a:off x="905909" y="2848328"/>
          <a:ext cx="2156986" cy="2156986"/>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Barriers: transport, low mood, health literacy, loneliness, limited trust.</a:t>
          </a:r>
        </a:p>
      </dsp:txBody>
      <dsp:txXfrm>
        <a:off x="1011204" y="2953623"/>
        <a:ext cx="1946396" cy="1946396"/>
      </dsp:txXfrm>
    </dsp:sp>
    <dsp:sp modelId="{28EB72D4-131C-495F-A4FD-D84EDC5DDCD8}">
      <dsp:nvSpPr>
        <dsp:cNvPr id="0" name=""/>
        <dsp:cNvSpPr/>
      </dsp:nvSpPr>
      <dsp:spPr>
        <a:xfrm>
          <a:off x="3228818" y="2848328"/>
          <a:ext cx="2156986" cy="2156986"/>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Support must feel kind, local, human and joined‑up.</a:t>
          </a:r>
          <a:endParaRPr lang="en-US" sz="2100" kern="1200"/>
        </a:p>
      </dsp:txBody>
      <dsp:txXfrm>
        <a:off x="3334113" y="2953623"/>
        <a:ext cx="1946396" cy="1946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EF03B-0CD3-4BA3-AD63-94BA3FAA5C96}">
      <dsp:nvSpPr>
        <dsp:cNvPr id="0" name=""/>
        <dsp:cNvSpPr/>
      </dsp:nvSpPr>
      <dsp:spPr>
        <a:xfrm>
          <a:off x="3953" y="115006"/>
          <a:ext cx="2377306" cy="374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a:latin typeface="Arial" panose="020B0604020202020204" pitchFamily="34" charset="0"/>
              <a:cs typeface="Arial" panose="020B0604020202020204" pitchFamily="34" charset="0"/>
            </a:rPr>
            <a:t>Healthy Living</a:t>
          </a:r>
          <a:endParaRPr lang="en-GB" sz="1300" kern="1200" dirty="0">
            <a:latin typeface="Arial" panose="020B0604020202020204" pitchFamily="34" charset="0"/>
            <a:cs typeface="Arial" panose="020B0604020202020204" pitchFamily="34" charset="0"/>
          </a:endParaRPr>
        </a:p>
      </dsp:txBody>
      <dsp:txXfrm>
        <a:off x="3953" y="115006"/>
        <a:ext cx="2377306" cy="374400"/>
      </dsp:txXfrm>
    </dsp:sp>
    <dsp:sp modelId="{D1ADBE47-C267-40B4-9F9D-16B78F9A9F8B}">
      <dsp:nvSpPr>
        <dsp:cNvPr id="0" name=""/>
        <dsp:cNvSpPr/>
      </dsp:nvSpPr>
      <dsp:spPr>
        <a:xfrm>
          <a:off x="3953" y="489406"/>
          <a:ext cx="2377306" cy="374692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Move your body</a:t>
          </a:r>
          <a:r>
            <a:rPr lang="en-GB" sz="1300" kern="1200">
              <a:latin typeface="Arial" panose="020B0604020202020204" pitchFamily="34" charset="0"/>
              <a:cs typeface="Arial" panose="020B0604020202020204" pitchFamily="34" charset="0"/>
            </a:rPr>
            <a:t>: Exercises that help with strength, balance, and flexibility.</a:t>
          </a: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Eat well</a:t>
          </a:r>
          <a:r>
            <a:rPr lang="en-GB" sz="1300" kern="1200">
              <a:latin typeface="Arial" panose="020B0604020202020204" pitchFamily="34" charset="0"/>
              <a:cs typeface="Arial" panose="020B0604020202020204" pitchFamily="34" charset="0"/>
            </a:rPr>
            <a:t>: Make sure older people get the right food to stay healthy.</a:t>
          </a: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Regular check-ups</a:t>
          </a:r>
          <a:r>
            <a:rPr lang="en-GB" sz="1300" kern="1200">
              <a:latin typeface="Arial" panose="020B0604020202020204" pitchFamily="34" charset="0"/>
              <a:cs typeface="Arial" panose="020B0604020202020204" pitchFamily="34" charset="0"/>
            </a:rPr>
            <a:t>: Blood pressure, fats and sugars, annual review, eyesight, hearing, smoking or drinking.</a:t>
          </a: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Safe homes</a:t>
          </a:r>
          <a:r>
            <a:rPr lang="en-GB" sz="1300" kern="1200">
              <a:latin typeface="Arial" panose="020B0604020202020204" pitchFamily="34" charset="0"/>
              <a:cs typeface="Arial" panose="020B0604020202020204" pitchFamily="34" charset="0"/>
            </a:rPr>
            <a:t>: Make homes safer to prevent falls (like better lighting or handrails).</a:t>
          </a: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Look after your mental health needs: </a:t>
          </a:r>
          <a:r>
            <a:rPr lang="en-GB" sz="1300" b="0" kern="1200">
              <a:latin typeface="Arial" panose="020B0604020202020204" pitchFamily="34" charset="0"/>
              <a:cs typeface="Arial" panose="020B0604020202020204" pitchFamily="34" charset="0"/>
            </a:rPr>
            <a:t>Reduce stigma of mental health and enhance awareness</a:t>
          </a:r>
          <a:endParaRPr lang="en-GB" sz="1300" b="0" kern="1200" dirty="0">
            <a:latin typeface="Arial" panose="020B0604020202020204" pitchFamily="34" charset="0"/>
            <a:cs typeface="Arial" panose="020B0604020202020204" pitchFamily="34" charset="0"/>
          </a:endParaRPr>
        </a:p>
      </dsp:txBody>
      <dsp:txXfrm>
        <a:off x="3953" y="489406"/>
        <a:ext cx="2377306" cy="3746925"/>
      </dsp:txXfrm>
    </dsp:sp>
    <dsp:sp modelId="{9AC64C1C-91F6-496B-8173-E5C146BFD988}">
      <dsp:nvSpPr>
        <dsp:cNvPr id="0" name=""/>
        <dsp:cNvSpPr/>
      </dsp:nvSpPr>
      <dsp:spPr>
        <a:xfrm>
          <a:off x="2714082" y="115006"/>
          <a:ext cx="2377306" cy="3744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Spotting Problems Early</a:t>
          </a:r>
          <a:endParaRPr lang="en-GB" sz="1300" kern="1200" dirty="0">
            <a:latin typeface="Arial" panose="020B0604020202020204" pitchFamily="34" charset="0"/>
            <a:cs typeface="Arial" panose="020B0604020202020204" pitchFamily="34" charset="0"/>
          </a:endParaRPr>
        </a:p>
      </dsp:txBody>
      <dsp:txXfrm>
        <a:off x="2714082" y="115006"/>
        <a:ext cx="2377306" cy="374400"/>
      </dsp:txXfrm>
    </dsp:sp>
    <dsp:sp modelId="{64107B9D-38B4-4C05-B648-BB79956C561B}">
      <dsp:nvSpPr>
        <dsp:cNvPr id="0" name=""/>
        <dsp:cNvSpPr/>
      </dsp:nvSpPr>
      <dsp:spPr>
        <a:xfrm>
          <a:off x="2714082" y="489406"/>
          <a:ext cx="2377306" cy="3746925"/>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Simple checks</a:t>
          </a:r>
          <a:r>
            <a:rPr lang="en-GB" sz="1300" kern="1200">
              <a:latin typeface="Arial" panose="020B0604020202020204" pitchFamily="34" charset="0"/>
              <a:cs typeface="Arial" panose="020B0604020202020204" pitchFamily="34" charset="0"/>
            </a:rPr>
            <a:t>: Use tools to find out who might need help soon.</a:t>
          </a: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Specific checks: </a:t>
          </a:r>
          <a:r>
            <a:rPr lang="en-GB" sz="1300" kern="1200">
              <a:latin typeface="Arial" panose="020B0604020202020204" pitchFamily="34" charset="0"/>
              <a:cs typeface="Arial" panose="020B0604020202020204" pitchFamily="34" charset="0"/>
            </a:rPr>
            <a:t>Encourage and support national screening programmes are used and accessible e.g. breast, bowel, prostate</a:t>
          </a: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Whole-person check</a:t>
          </a:r>
          <a:r>
            <a:rPr lang="en-GB" sz="1300" kern="1200">
              <a:latin typeface="Arial" panose="020B0604020202020204" pitchFamily="34" charset="0"/>
              <a:cs typeface="Arial" panose="020B0604020202020204" pitchFamily="34" charset="0"/>
            </a:rPr>
            <a:t>: Look at physical health, feelings, social life, and home situation.</a:t>
          </a: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Personal plans</a:t>
          </a:r>
          <a:r>
            <a:rPr lang="en-GB" sz="1300" kern="1200">
              <a:latin typeface="Arial" panose="020B0604020202020204" pitchFamily="34" charset="0"/>
              <a:cs typeface="Arial" panose="020B0604020202020204" pitchFamily="34" charset="0"/>
            </a:rPr>
            <a:t>: Make a plan that fits each person’s needs.</a:t>
          </a: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Team support</a:t>
          </a:r>
          <a:r>
            <a:rPr lang="en-GB" sz="1300" kern="1200">
              <a:latin typeface="Arial" panose="020B0604020202020204" pitchFamily="34" charset="0"/>
              <a:cs typeface="Arial" panose="020B0604020202020204" pitchFamily="34" charset="0"/>
            </a:rPr>
            <a:t>: Health workers, social workers, community pharmacy and others work together.</a:t>
          </a:r>
          <a:endParaRPr lang="en-GB" sz="1300" kern="1200" dirty="0">
            <a:latin typeface="Arial" panose="020B0604020202020204" pitchFamily="34" charset="0"/>
            <a:cs typeface="Arial" panose="020B0604020202020204" pitchFamily="34" charset="0"/>
          </a:endParaRPr>
        </a:p>
      </dsp:txBody>
      <dsp:txXfrm>
        <a:off x="2714082" y="489406"/>
        <a:ext cx="2377306" cy="3746925"/>
      </dsp:txXfrm>
    </dsp:sp>
    <dsp:sp modelId="{79C33F71-AC80-4DD9-AE09-ECA3BC66A628}">
      <dsp:nvSpPr>
        <dsp:cNvPr id="0" name=""/>
        <dsp:cNvSpPr/>
      </dsp:nvSpPr>
      <dsp:spPr>
        <a:xfrm>
          <a:off x="5424211" y="115006"/>
          <a:ext cx="2377306" cy="3744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a:latin typeface="Arial" panose="020B0604020202020204" pitchFamily="34" charset="0"/>
              <a:cs typeface="Arial" panose="020B0604020202020204" pitchFamily="34" charset="0"/>
            </a:rPr>
            <a:t>Mixed Support</a:t>
          </a:r>
          <a:endParaRPr lang="en-GB" sz="1300" kern="1200" dirty="0">
            <a:latin typeface="Arial" panose="020B0604020202020204" pitchFamily="34" charset="0"/>
            <a:cs typeface="Arial" panose="020B0604020202020204" pitchFamily="34" charset="0"/>
          </a:endParaRPr>
        </a:p>
      </dsp:txBody>
      <dsp:txXfrm>
        <a:off x="5424211" y="115006"/>
        <a:ext cx="2377306" cy="374400"/>
      </dsp:txXfrm>
    </dsp:sp>
    <dsp:sp modelId="{FCB49A69-474E-435C-BADA-753EE0986C8C}">
      <dsp:nvSpPr>
        <dsp:cNvPr id="0" name=""/>
        <dsp:cNvSpPr/>
      </dsp:nvSpPr>
      <dsp:spPr>
        <a:xfrm>
          <a:off x="5424211" y="489406"/>
          <a:ext cx="2377306" cy="3746925"/>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SzPts val="1000"/>
            <a:buFont typeface="Symbol" panose="05050102010706020507" pitchFamily="18" charset="2"/>
            <a:buNone/>
          </a:pPr>
          <a:r>
            <a:rPr lang="en-GB" sz="1300" b="1" kern="1200">
              <a:latin typeface="Arial" panose="020B0604020202020204" pitchFamily="34" charset="0"/>
              <a:cs typeface="Arial" panose="020B0604020202020204" pitchFamily="34" charset="0"/>
            </a:rPr>
            <a:t>Many types of help at once</a:t>
          </a:r>
          <a:r>
            <a:rPr lang="en-GB" sz="1300" kern="1200">
              <a:latin typeface="Arial" panose="020B0604020202020204" pitchFamily="34" charset="0"/>
              <a:cs typeface="Arial" panose="020B0604020202020204" pitchFamily="34" charset="0"/>
            </a:rPr>
            <a:t>: </a:t>
          </a:r>
          <a:endParaRPr lang="en-GB" sz="1300" kern="1200" dirty="0">
            <a:latin typeface="Arial" panose="020B0604020202020204" pitchFamily="34" charset="0"/>
            <a:cs typeface="Arial" panose="020B0604020202020204" pitchFamily="34" charset="0"/>
          </a:endParaRPr>
        </a:p>
        <a:p>
          <a:pPr marL="228600" lvl="2" indent="-114300" algn="l" defTabSz="577850">
            <a:lnSpc>
              <a:spcPct val="90000"/>
            </a:lnSpc>
            <a:spcBef>
              <a:spcPct val="0"/>
            </a:spcBef>
            <a:spcAft>
              <a:spcPct val="15000"/>
            </a:spcAft>
            <a:buSzPts val="1000"/>
            <a:buFont typeface="Courier New" panose="02070309020205020404" pitchFamily="49" charset="0"/>
            <a:buChar char="o"/>
          </a:pPr>
          <a:r>
            <a:rPr lang="en-GB" sz="1300" kern="1200">
              <a:latin typeface="Arial" panose="020B0604020202020204" pitchFamily="34" charset="0"/>
              <a:cs typeface="Arial" panose="020B0604020202020204" pitchFamily="34" charset="0"/>
            </a:rPr>
            <a:t>Check for fall risks</a:t>
          </a:r>
        </a:p>
        <a:p>
          <a:pPr marL="228600" lvl="2" indent="-114300" algn="l" defTabSz="577850">
            <a:lnSpc>
              <a:spcPct val="90000"/>
            </a:lnSpc>
            <a:spcBef>
              <a:spcPct val="0"/>
            </a:spcBef>
            <a:spcAft>
              <a:spcPct val="15000"/>
            </a:spcAft>
            <a:buSzPts val="1000"/>
            <a:buFont typeface="Courier New" panose="02070309020205020404" pitchFamily="49" charset="0"/>
            <a:buChar char="o"/>
          </a:pPr>
          <a:r>
            <a:rPr lang="en-GB" sz="1300" kern="1200">
              <a:latin typeface="Arial" panose="020B0604020202020204" pitchFamily="34" charset="0"/>
              <a:cs typeface="Arial" panose="020B0604020202020204" pitchFamily="34" charset="0"/>
            </a:rPr>
            <a:t>Review medicines</a:t>
          </a:r>
        </a:p>
        <a:p>
          <a:pPr marL="228600" lvl="2" indent="-114300" algn="l" defTabSz="577850">
            <a:lnSpc>
              <a:spcPct val="90000"/>
            </a:lnSpc>
            <a:spcBef>
              <a:spcPct val="0"/>
            </a:spcBef>
            <a:spcAft>
              <a:spcPct val="15000"/>
            </a:spcAft>
            <a:buSzPts val="1000"/>
            <a:buFont typeface="Courier New" panose="02070309020205020404" pitchFamily="49" charset="0"/>
            <a:buChar char="o"/>
          </a:pPr>
          <a:r>
            <a:rPr lang="en-GB" sz="1300" kern="1200">
              <a:latin typeface="Arial" panose="020B0604020202020204" pitchFamily="34" charset="0"/>
              <a:cs typeface="Arial" panose="020B0604020202020204" pitchFamily="34" charset="0"/>
            </a:rPr>
            <a:t>Give advice on food and exercise</a:t>
          </a:r>
        </a:p>
        <a:p>
          <a:pPr marL="228600" lvl="2" indent="-114300" algn="l" defTabSz="577850">
            <a:lnSpc>
              <a:spcPct val="90000"/>
            </a:lnSpc>
            <a:spcBef>
              <a:spcPct val="0"/>
            </a:spcBef>
            <a:spcAft>
              <a:spcPct val="15000"/>
            </a:spcAft>
            <a:buSzPts val="1000"/>
            <a:buFont typeface="Courier New" panose="02070309020205020404" pitchFamily="49" charset="0"/>
            <a:buChar char="o"/>
          </a:pPr>
          <a:r>
            <a:rPr lang="en-GB" sz="1300" kern="1200">
              <a:latin typeface="Arial" panose="020B0604020202020204" pitchFamily="34" charset="0"/>
              <a:cs typeface="Arial" panose="020B0604020202020204" pitchFamily="34" charset="0"/>
            </a:rPr>
            <a:t>Offer social support</a:t>
          </a:r>
        </a:p>
        <a:p>
          <a:pPr marL="228600" lvl="2" indent="-114300" algn="l" defTabSz="577850">
            <a:lnSpc>
              <a:spcPct val="90000"/>
            </a:lnSpc>
            <a:spcBef>
              <a:spcPct val="0"/>
            </a:spcBef>
            <a:spcAft>
              <a:spcPct val="15000"/>
            </a:spcAft>
            <a:buSzPts val="1000"/>
            <a:buFont typeface="Courier New" panose="02070309020205020404" pitchFamily="49" charset="0"/>
            <a:buChar char="o"/>
          </a:pPr>
          <a:r>
            <a:rPr lang="en-GB" sz="1300" kern="1200">
              <a:latin typeface="Arial" panose="020B0604020202020204" pitchFamily="34" charset="0"/>
              <a:cs typeface="Arial" panose="020B0604020202020204" pitchFamily="34" charset="0"/>
            </a:rPr>
            <a:t>Make homes safer</a:t>
          </a:r>
          <a:endParaRPr lang="en-GB" sz="1300" kern="1200" dirty="0">
            <a:latin typeface="Arial" panose="020B0604020202020204" pitchFamily="34" charset="0"/>
            <a:cs typeface="Arial" panose="020B0604020202020204" pitchFamily="34" charset="0"/>
          </a:endParaRPr>
        </a:p>
        <a:p>
          <a:pPr marL="228600" lvl="2" indent="-114300" algn="l" defTabSz="577850">
            <a:lnSpc>
              <a:spcPct val="90000"/>
            </a:lnSpc>
            <a:spcBef>
              <a:spcPct val="0"/>
            </a:spcBef>
            <a:spcAft>
              <a:spcPct val="15000"/>
            </a:spcAft>
            <a:buSzPts val="1000"/>
            <a:buFont typeface="Courier New" panose="02070309020205020404" pitchFamily="49" charset="0"/>
            <a:buChar char="o"/>
          </a:pPr>
          <a:r>
            <a:rPr lang="en-GB" sz="1300" kern="1200" dirty="0">
              <a:latin typeface="Arial" panose="020B0604020202020204" pitchFamily="34" charset="0"/>
              <a:cs typeface="Arial" panose="020B0604020202020204" pitchFamily="34" charset="0"/>
            </a:rPr>
            <a:t>Address peoples emotional, spiritual and psychological needs </a:t>
          </a:r>
        </a:p>
        <a:p>
          <a:pPr marL="228600" lvl="2" indent="-114300" algn="l" defTabSz="577850">
            <a:lnSpc>
              <a:spcPct val="90000"/>
            </a:lnSpc>
            <a:spcBef>
              <a:spcPct val="0"/>
            </a:spcBef>
            <a:spcAft>
              <a:spcPct val="15000"/>
            </a:spcAft>
            <a:buSzPts val="1000"/>
            <a:buFont typeface="Courier New" panose="02070309020205020404" pitchFamily="49" charset="0"/>
            <a:buChar char="o"/>
          </a:pPr>
          <a:r>
            <a:rPr lang="en-GB" sz="1300" kern="1200">
              <a:latin typeface="Arial" panose="020B0604020202020204" pitchFamily="34" charset="0"/>
              <a:cs typeface="Arial" panose="020B0604020202020204" pitchFamily="34" charset="0"/>
            </a:rPr>
            <a:t>Check for bereavement support needs </a:t>
          </a:r>
          <a:endParaRPr lang="en-GB" sz="1300" kern="1200" dirty="0">
            <a:latin typeface="Arial" panose="020B0604020202020204" pitchFamily="34" charset="0"/>
            <a:cs typeface="Arial" panose="020B0604020202020204" pitchFamily="34" charset="0"/>
          </a:endParaRPr>
        </a:p>
        <a:p>
          <a:pPr marL="228600" lvl="2" indent="-114300" algn="l" defTabSz="577850">
            <a:lnSpc>
              <a:spcPct val="90000"/>
            </a:lnSpc>
            <a:spcBef>
              <a:spcPct val="0"/>
            </a:spcBef>
            <a:spcAft>
              <a:spcPct val="15000"/>
            </a:spcAft>
            <a:buSzPts val="1000"/>
            <a:buFont typeface="Courier New" panose="02070309020205020404" pitchFamily="49" charset="0"/>
            <a:buChar char="o"/>
          </a:pPr>
          <a:r>
            <a:rPr lang="en-GB" sz="1300" kern="1200">
              <a:latin typeface="Arial" panose="020B0604020202020204" pitchFamily="34" charset="0"/>
              <a:cs typeface="Arial" panose="020B0604020202020204" pitchFamily="34" charset="0"/>
            </a:rPr>
            <a:t>Access to knowledge and learning </a:t>
          </a:r>
          <a:endParaRPr lang="en-GB" sz="1300" kern="1200" dirty="0">
            <a:latin typeface="Arial" panose="020B0604020202020204" pitchFamily="34" charset="0"/>
            <a:cs typeface="Arial" panose="020B0604020202020204" pitchFamily="34" charset="0"/>
          </a:endParaRPr>
        </a:p>
        <a:p>
          <a:pPr marL="228600" lvl="2" indent="-114300" algn="l" defTabSz="577850">
            <a:lnSpc>
              <a:spcPct val="90000"/>
            </a:lnSpc>
            <a:spcBef>
              <a:spcPct val="0"/>
            </a:spcBef>
            <a:spcAft>
              <a:spcPct val="15000"/>
            </a:spcAft>
            <a:buSzPts val="1000"/>
            <a:buFont typeface="Courier New" panose="02070309020205020404" pitchFamily="49" charset="0"/>
            <a:buChar char="o"/>
          </a:pPr>
          <a:r>
            <a:rPr lang="en-GB" sz="1300" kern="1200">
              <a:latin typeface="Arial" panose="020B0604020202020204" pitchFamily="34" charset="0"/>
              <a:cs typeface="Arial" panose="020B0604020202020204" pitchFamily="34" charset="0"/>
            </a:rPr>
            <a:t>Digital and Health literacy support</a:t>
          </a:r>
          <a:endParaRPr lang="en-GB" sz="1300" kern="1200" dirty="0">
            <a:latin typeface="Arial" panose="020B0604020202020204" pitchFamily="34" charset="0"/>
            <a:cs typeface="Arial" panose="020B0604020202020204" pitchFamily="34" charset="0"/>
          </a:endParaRPr>
        </a:p>
        <a:p>
          <a:pPr marL="228600" lvl="2" indent="-114300" algn="l" defTabSz="577850">
            <a:lnSpc>
              <a:spcPct val="90000"/>
            </a:lnSpc>
            <a:spcBef>
              <a:spcPct val="0"/>
            </a:spcBef>
            <a:spcAft>
              <a:spcPct val="15000"/>
            </a:spcAft>
            <a:buSzPts val="1000"/>
            <a:buFont typeface="Courier New" panose="02070309020205020404" pitchFamily="49" charset="0"/>
            <a:buChar char="o"/>
          </a:pPr>
          <a:r>
            <a:rPr lang="en-GB" sz="1300" kern="1200">
              <a:latin typeface="Arial" panose="020B0604020202020204" pitchFamily="34" charset="0"/>
              <a:cs typeface="Arial" panose="020B0604020202020204" pitchFamily="34" charset="0"/>
            </a:rPr>
            <a:t>Support for carers </a:t>
          </a:r>
          <a:endParaRPr lang="en-GB" sz="1300" kern="1200" dirty="0">
            <a:latin typeface="Arial" panose="020B0604020202020204" pitchFamily="34" charset="0"/>
            <a:cs typeface="Arial" panose="020B0604020202020204" pitchFamily="34" charset="0"/>
          </a:endParaRPr>
        </a:p>
      </dsp:txBody>
      <dsp:txXfrm>
        <a:off x="5424211" y="489406"/>
        <a:ext cx="2377306" cy="3746925"/>
      </dsp:txXfrm>
    </dsp:sp>
    <dsp:sp modelId="{4D25A80B-36E7-49D1-9165-2399E48CA7FE}">
      <dsp:nvSpPr>
        <dsp:cNvPr id="0" name=""/>
        <dsp:cNvSpPr/>
      </dsp:nvSpPr>
      <dsp:spPr>
        <a:xfrm>
          <a:off x="8134340" y="115006"/>
          <a:ext cx="2377306" cy="37440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a:latin typeface="Arial" panose="020B0604020202020204" pitchFamily="34" charset="0"/>
              <a:cs typeface="Arial" panose="020B0604020202020204" pitchFamily="34" charset="0"/>
            </a:rPr>
            <a:t>Staying Social</a:t>
          </a:r>
          <a:endParaRPr lang="en-GB" sz="1300" kern="1200" dirty="0">
            <a:latin typeface="Arial" panose="020B0604020202020204" pitchFamily="34" charset="0"/>
            <a:cs typeface="Arial" panose="020B0604020202020204" pitchFamily="34" charset="0"/>
          </a:endParaRPr>
        </a:p>
      </dsp:txBody>
      <dsp:txXfrm>
        <a:off x="8134340" y="115006"/>
        <a:ext cx="2377306" cy="374400"/>
      </dsp:txXfrm>
    </dsp:sp>
    <dsp:sp modelId="{4E0B3ECD-C4CC-46E9-9A05-AD9619A7EA29}">
      <dsp:nvSpPr>
        <dsp:cNvPr id="0" name=""/>
        <dsp:cNvSpPr/>
      </dsp:nvSpPr>
      <dsp:spPr>
        <a:xfrm>
          <a:off x="8134340" y="489406"/>
          <a:ext cx="2377306" cy="3746925"/>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Make friends</a:t>
          </a:r>
          <a:r>
            <a:rPr lang="en-GB" sz="1300" kern="1200">
              <a:latin typeface="Arial" panose="020B0604020202020204" pitchFamily="34" charset="0"/>
              <a:cs typeface="Arial" panose="020B0604020202020204" pitchFamily="34" charset="0"/>
            </a:rPr>
            <a:t>: Befriending services and social groups.</a:t>
          </a: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Join in</a:t>
          </a:r>
          <a:r>
            <a:rPr lang="en-GB" sz="1300" kern="1200">
              <a:latin typeface="Arial" panose="020B0604020202020204" pitchFamily="34" charset="0"/>
              <a:cs typeface="Arial" panose="020B0604020202020204" pitchFamily="34" charset="0"/>
            </a:rPr>
            <a:t>: Places where older people can meet, chat, and do activities.</a:t>
          </a: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Fight loneliness</a:t>
          </a:r>
          <a:r>
            <a:rPr lang="en-GB" sz="1300" kern="1200">
              <a:latin typeface="Arial" panose="020B0604020202020204" pitchFamily="34" charset="0"/>
              <a:cs typeface="Arial" panose="020B0604020202020204" pitchFamily="34" charset="0"/>
            </a:rPr>
            <a:t>: Help people feel connected and part of the community.</a:t>
          </a: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Char char=""/>
          </a:pPr>
          <a:r>
            <a:rPr lang="en-GB" sz="1300" b="1" kern="1200">
              <a:latin typeface="Arial" panose="020B0604020202020204" pitchFamily="34" charset="0"/>
              <a:cs typeface="Arial" panose="020B0604020202020204" pitchFamily="34" charset="0"/>
            </a:rPr>
            <a:t>Volunteering: </a:t>
          </a:r>
          <a:r>
            <a:rPr lang="en-GB" sz="1300" b="0" kern="1200">
              <a:latin typeface="Arial" panose="020B0604020202020204" pitchFamily="34" charset="0"/>
              <a:cs typeface="Arial" panose="020B0604020202020204" pitchFamily="34" charset="0"/>
            </a:rPr>
            <a:t>Helping people have a sense of purpose and improve confidence.  </a:t>
          </a:r>
          <a:endParaRPr lang="en-GB" sz="1300" b="0" kern="1200" dirty="0">
            <a:latin typeface="Arial" panose="020B0604020202020204" pitchFamily="34" charset="0"/>
            <a:cs typeface="Arial" panose="020B0604020202020204" pitchFamily="34" charset="0"/>
          </a:endParaRPr>
        </a:p>
      </dsp:txBody>
      <dsp:txXfrm>
        <a:off x="8134340" y="489406"/>
        <a:ext cx="2377306" cy="37469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EF03B-0CD3-4BA3-AD63-94BA3FAA5C96}">
      <dsp:nvSpPr>
        <dsp:cNvPr id="0" name=""/>
        <dsp:cNvSpPr/>
      </dsp:nvSpPr>
      <dsp:spPr>
        <a:xfrm>
          <a:off x="3953" y="90999"/>
          <a:ext cx="2377306" cy="4032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Working Together</a:t>
          </a:r>
          <a:endParaRPr lang="en-GB" sz="1400" kern="1200" dirty="0">
            <a:latin typeface="Arial" panose="020B0604020202020204" pitchFamily="34" charset="0"/>
            <a:cs typeface="Arial" panose="020B0604020202020204" pitchFamily="34" charset="0"/>
          </a:endParaRPr>
        </a:p>
      </dsp:txBody>
      <dsp:txXfrm>
        <a:off x="3953" y="90999"/>
        <a:ext cx="2377306" cy="403200"/>
      </dsp:txXfrm>
    </dsp:sp>
    <dsp:sp modelId="{D1ADBE47-C267-40B4-9F9D-16B78F9A9F8B}">
      <dsp:nvSpPr>
        <dsp:cNvPr id="0" name=""/>
        <dsp:cNvSpPr/>
      </dsp:nvSpPr>
      <dsp:spPr>
        <a:xfrm>
          <a:off x="3953" y="494199"/>
          <a:ext cx="2377306" cy="3766139"/>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SzPts val="1000"/>
            <a:buFont typeface="Symbol" panose="05050102010706020507" pitchFamily="18" charset="2"/>
            <a:buChar char=""/>
          </a:pPr>
          <a:r>
            <a:rPr lang="en-GB" sz="1400" b="1" kern="1200" dirty="0">
              <a:latin typeface="Arial" panose="020B0604020202020204" pitchFamily="34" charset="0"/>
              <a:cs typeface="Arial" panose="020B0604020202020204" pitchFamily="34" charset="0"/>
            </a:rPr>
            <a:t>Different services team up</a:t>
          </a:r>
          <a:r>
            <a:rPr lang="en-GB" sz="1400" kern="1200" dirty="0">
              <a:latin typeface="Arial" panose="020B0604020202020204" pitchFamily="34" charset="0"/>
              <a:cs typeface="Arial" panose="020B0604020202020204" pitchFamily="34" charset="0"/>
            </a:rPr>
            <a:t>: </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Volunteers</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Health champions and advocates</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Social prescribers  </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Doctors and nurses </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Health screeners </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a:latin typeface="Arial" panose="020B0604020202020204" pitchFamily="34" charset="0"/>
              <a:cs typeface="Arial" panose="020B0604020202020204" pitchFamily="34" charset="0"/>
            </a:rPr>
            <a:t>Social care teams</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Charities and community groups</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Local community places</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Local health centres</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Pharmacists/y</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Dementia friendly teams </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Health champions </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Health advocates </a:t>
          </a:r>
        </a:p>
      </dsp:txBody>
      <dsp:txXfrm>
        <a:off x="3953" y="494199"/>
        <a:ext cx="2377306" cy="3766139"/>
      </dsp:txXfrm>
    </dsp:sp>
    <dsp:sp modelId="{9AC64C1C-91F6-496B-8173-E5C146BFD988}">
      <dsp:nvSpPr>
        <dsp:cNvPr id="0" name=""/>
        <dsp:cNvSpPr/>
      </dsp:nvSpPr>
      <dsp:spPr>
        <a:xfrm>
          <a:off x="2714082" y="90999"/>
          <a:ext cx="2377306" cy="403200"/>
        </a:xfrm>
        <a:prstGeom prst="rect">
          <a:avLst/>
        </a:prstGeom>
        <a:solidFill>
          <a:schemeClr val="accent4">
            <a:hueOff val="2199979"/>
            <a:satOff val="-9734"/>
            <a:lumOff val="-1634"/>
            <a:alphaOff val="0"/>
          </a:schemeClr>
        </a:solidFill>
        <a:ln w="19050" cap="flat" cmpd="sng" algn="ctr">
          <a:solidFill>
            <a:schemeClr val="accent4">
              <a:hueOff val="2199979"/>
              <a:satOff val="-9734"/>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Making Help Easy to Use</a:t>
          </a:r>
          <a:endParaRPr lang="en-GB" sz="1400" kern="1200" dirty="0">
            <a:latin typeface="Arial" panose="020B0604020202020204" pitchFamily="34" charset="0"/>
            <a:cs typeface="Arial" panose="020B0604020202020204" pitchFamily="34" charset="0"/>
          </a:endParaRPr>
        </a:p>
      </dsp:txBody>
      <dsp:txXfrm>
        <a:off x="2714082" y="90999"/>
        <a:ext cx="2377306" cy="403200"/>
      </dsp:txXfrm>
    </dsp:sp>
    <dsp:sp modelId="{64107B9D-38B4-4C05-B648-BB79956C561B}">
      <dsp:nvSpPr>
        <dsp:cNvPr id="0" name=""/>
        <dsp:cNvSpPr/>
      </dsp:nvSpPr>
      <dsp:spPr>
        <a:xfrm>
          <a:off x="2714082" y="494199"/>
          <a:ext cx="2377306" cy="3766139"/>
        </a:xfrm>
        <a:prstGeom prst="rect">
          <a:avLst/>
        </a:prstGeom>
        <a:solidFill>
          <a:schemeClr val="accent4">
            <a:tint val="40000"/>
            <a:alpha val="90000"/>
            <a:hueOff val="2053179"/>
            <a:satOff val="-10223"/>
            <a:lumOff val="-970"/>
            <a:alphaOff val="0"/>
          </a:schemeClr>
        </a:solidFill>
        <a:ln w="19050" cap="flat" cmpd="sng" algn="ctr">
          <a:solidFill>
            <a:schemeClr val="accent4">
              <a:tint val="40000"/>
              <a:alpha val="90000"/>
              <a:hueOff val="2053179"/>
              <a:satOff val="-10223"/>
              <a:lumOff val="-9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SzPts val="1000"/>
            <a:buFont typeface="Symbol" panose="05050102010706020507" pitchFamily="18" charset="2"/>
            <a:buChar char=""/>
          </a:pPr>
          <a:r>
            <a:rPr lang="en-GB" sz="1400" b="1" kern="1200" dirty="0">
              <a:latin typeface="Arial" panose="020B0604020202020204" pitchFamily="34" charset="0"/>
              <a:cs typeface="Arial" panose="020B0604020202020204" pitchFamily="34" charset="0"/>
            </a:rPr>
            <a:t>Feels kind and accessible</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en-GB" sz="1400" b="1" kern="1200" dirty="0">
              <a:latin typeface="Arial" panose="020B0604020202020204" pitchFamily="34" charset="0"/>
              <a:cs typeface="Arial" panose="020B0604020202020204" pitchFamily="34" charset="0"/>
            </a:rPr>
            <a:t>Fit the person</a:t>
          </a:r>
          <a:r>
            <a:rPr lang="en-GB" sz="1400" kern="1200" dirty="0">
              <a:latin typeface="Arial" panose="020B0604020202020204" pitchFamily="34" charset="0"/>
              <a:cs typeface="Arial" panose="020B0604020202020204" pitchFamily="34" charset="0"/>
            </a:rPr>
            <a:t>: Support should match what each person wants and needs.</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en-GB" sz="1400" b="1" kern="1200" dirty="0">
              <a:latin typeface="Arial" panose="020B0604020202020204" pitchFamily="34" charset="0"/>
              <a:cs typeface="Arial" panose="020B0604020202020204" pitchFamily="34" charset="0"/>
            </a:rPr>
            <a:t>Easy to reach</a:t>
          </a:r>
          <a:r>
            <a:rPr lang="en-GB" sz="1400" kern="1200" dirty="0">
              <a:latin typeface="Arial" panose="020B0604020202020204" pitchFamily="34" charset="0"/>
              <a:cs typeface="Arial" panose="020B0604020202020204" pitchFamily="34" charset="0"/>
            </a:rPr>
            <a:t>: Help should be nearby or at home.</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en-GB" sz="1400" b="1" kern="1200" dirty="0">
              <a:latin typeface="Arial" panose="020B0604020202020204" pitchFamily="34" charset="0"/>
              <a:cs typeface="Arial" panose="020B0604020202020204" pitchFamily="34" charset="0"/>
            </a:rPr>
            <a:t>Easy to find: </a:t>
          </a:r>
          <a:r>
            <a:rPr lang="en-GB" sz="1400" b="0" kern="1200" dirty="0">
              <a:latin typeface="Arial" panose="020B0604020202020204" pitchFamily="34" charset="0"/>
              <a:cs typeface="Arial" panose="020B0604020202020204" pitchFamily="34" charset="0"/>
            </a:rPr>
            <a:t>Community can easily find information </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en-GB" sz="1400" b="1" kern="1200" dirty="0">
              <a:latin typeface="Arial" panose="020B0604020202020204" pitchFamily="34" charset="0"/>
              <a:cs typeface="Arial" panose="020B0604020202020204" pitchFamily="34" charset="0"/>
            </a:rPr>
            <a:t>Respect differences</a:t>
          </a:r>
          <a:r>
            <a:rPr lang="en-GB" sz="1400" kern="1200" dirty="0">
              <a:latin typeface="Arial" panose="020B0604020202020204" pitchFamily="34" charset="0"/>
              <a:cs typeface="Arial" panose="020B0604020202020204" pitchFamily="34" charset="0"/>
            </a:rPr>
            <a:t>: Make sure support works for people from all backgrounds (e.g. cultural barriers) and needs (e.g. sensory loss).</a:t>
          </a:r>
        </a:p>
      </dsp:txBody>
      <dsp:txXfrm>
        <a:off x="2714082" y="494199"/>
        <a:ext cx="2377306" cy="3766139"/>
      </dsp:txXfrm>
    </dsp:sp>
    <dsp:sp modelId="{79C33F71-AC80-4DD9-AE09-ECA3BC66A628}">
      <dsp:nvSpPr>
        <dsp:cNvPr id="0" name=""/>
        <dsp:cNvSpPr/>
      </dsp:nvSpPr>
      <dsp:spPr>
        <a:xfrm>
          <a:off x="5424211" y="90999"/>
          <a:ext cx="2377306" cy="403200"/>
        </a:xfrm>
        <a:prstGeom prst="rect">
          <a:avLst/>
        </a:prstGeom>
        <a:solidFill>
          <a:schemeClr val="accent4">
            <a:hueOff val="4399958"/>
            <a:satOff val="-19468"/>
            <a:lumOff val="-3269"/>
            <a:alphaOff val="0"/>
          </a:schemeClr>
        </a:solidFill>
        <a:ln w="19050" cap="flat" cmpd="sng" algn="ctr">
          <a:solidFill>
            <a:schemeClr val="accent4">
              <a:hueOff val="4399958"/>
              <a:satOff val="-19468"/>
              <a:lumOff val="-3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Trained Helpers</a:t>
          </a:r>
          <a:endParaRPr lang="en-GB" sz="1400" kern="1200" dirty="0">
            <a:latin typeface="Arial" panose="020B0604020202020204" pitchFamily="34" charset="0"/>
            <a:cs typeface="Arial" panose="020B0604020202020204" pitchFamily="34" charset="0"/>
          </a:endParaRPr>
        </a:p>
      </dsp:txBody>
      <dsp:txXfrm>
        <a:off x="5424211" y="90999"/>
        <a:ext cx="2377306" cy="403200"/>
      </dsp:txXfrm>
    </dsp:sp>
    <dsp:sp modelId="{FCB49A69-474E-435C-BADA-753EE0986C8C}">
      <dsp:nvSpPr>
        <dsp:cNvPr id="0" name=""/>
        <dsp:cNvSpPr/>
      </dsp:nvSpPr>
      <dsp:spPr>
        <a:xfrm>
          <a:off x="5424211" y="494199"/>
          <a:ext cx="2377306" cy="3766139"/>
        </a:xfrm>
        <a:prstGeom prst="rect">
          <a:avLst/>
        </a:prstGeom>
        <a:solidFill>
          <a:schemeClr val="accent4">
            <a:tint val="40000"/>
            <a:alpha val="90000"/>
            <a:hueOff val="4106357"/>
            <a:satOff val="-20446"/>
            <a:lumOff val="-1940"/>
            <a:alphaOff val="0"/>
          </a:schemeClr>
        </a:solidFill>
        <a:ln w="19050" cap="flat" cmpd="sng" algn="ctr">
          <a:solidFill>
            <a:schemeClr val="accent4">
              <a:tint val="40000"/>
              <a:alpha val="90000"/>
              <a:hueOff val="4106357"/>
              <a:satOff val="-20446"/>
              <a:lumOff val="-1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SzPts val="1000"/>
            <a:buFont typeface="Symbol" panose="05050102010706020507" pitchFamily="18" charset="2"/>
            <a:buNone/>
          </a:pPr>
          <a:r>
            <a:rPr lang="en-GB" sz="1400" b="1" kern="1200" dirty="0">
              <a:latin typeface="Arial" panose="020B0604020202020204" pitchFamily="34" charset="0"/>
              <a:cs typeface="Arial" panose="020B0604020202020204" pitchFamily="34" charset="0"/>
            </a:rPr>
            <a:t>Ageing Well / Health literacy trained professionals: </a:t>
          </a:r>
          <a:r>
            <a:rPr lang="en-GB" sz="1400" kern="1200" dirty="0">
              <a:latin typeface="Arial" panose="020B0604020202020204" pitchFamily="34" charset="0"/>
              <a:cs typeface="Arial" panose="020B0604020202020204" pitchFamily="34" charset="0"/>
            </a:rPr>
            <a:t>People who know how to help adults to age well and can communicate well: Kind, encouraging, accessible and reassuringly.</a:t>
          </a:r>
        </a:p>
        <a:p>
          <a:pPr marL="114300" lvl="1" indent="-114300" algn="l" defTabSz="622300">
            <a:lnSpc>
              <a:spcPct val="90000"/>
            </a:lnSpc>
            <a:spcBef>
              <a:spcPct val="0"/>
            </a:spcBef>
            <a:spcAft>
              <a:spcPct val="15000"/>
            </a:spcAft>
            <a:buSzPts val="1000"/>
            <a:buFont typeface="Symbol" panose="05050102010706020507" pitchFamily="18" charset="2"/>
            <a:buNone/>
          </a:pPr>
          <a:r>
            <a:rPr lang="en-GB" sz="1400" b="1" kern="1200" dirty="0">
              <a:latin typeface="Arial" panose="020B0604020202020204" pitchFamily="34" charset="0"/>
              <a:cs typeface="Arial" panose="020B0604020202020204" pitchFamily="34" charset="0"/>
            </a:rPr>
            <a:t>Behaviour change agents</a:t>
          </a:r>
          <a:r>
            <a:rPr lang="en-GB" sz="1400" kern="1200" dirty="0">
              <a:latin typeface="Arial" panose="020B0604020202020204" pitchFamily="34" charset="0"/>
              <a:cs typeface="Arial" panose="020B0604020202020204" pitchFamily="34" charset="0"/>
            </a:rPr>
            <a:t>: Help people shift to new behaviours and build healthy routines.</a:t>
          </a:r>
        </a:p>
        <a:p>
          <a:pPr marL="114300" lvl="1" indent="-114300" algn="l" defTabSz="622300">
            <a:lnSpc>
              <a:spcPct val="90000"/>
            </a:lnSpc>
            <a:spcBef>
              <a:spcPct val="0"/>
            </a:spcBef>
            <a:spcAft>
              <a:spcPct val="15000"/>
            </a:spcAft>
            <a:buSzPts val="1000"/>
            <a:buFont typeface="Symbol" panose="05050102010706020507" pitchFamily="18" charset="2"/>
            <a:buNone/>
          </a:pPr>
          <a:r>
            <a:rPr lang="en-GB" sz="1400" b="1" kern="1200" dirty="0">
              <a:latin typeface="Arial" panose="020B0604020202020204" pitchFamily="34" charset="0"/>
              <a:cs typeface="Arial" panose="020B0604020202020204" pitchFamily="34" charset="0"/>
            </a:rPr>
            <a:t>Independent advocates: </a:t>
          </a:r>
          <a:r>
            <a:rPr lang="en-GB" sz="1400" kern="1200" dirty="0">
              <a:latin typeface="Arial" panose="020B0604020202020204" pitchFamily="34" charset="0"/>
              <a:cs typeface="Arial" panose="020B0604020202020204" pitchFamily="34" charset="0"/>
            </a:rPr>
            <a:t>Support with health literacy and practicality of attending to own health and wellbeing to feel in control</a:t>
          </a:r>
        </a:p>
      </dsp:txBody>
      <dsp:txXfrm>
        <a:off x="5424211" y="494199"/>
        <a:ext cx="2377306" cy="3766139"/>
      </dsp:txXfrm>
    </dsp:sp>
    <dsp:sp modelId="{4D25A80B-36E7-49D1-9165-2399E48CA7FE}">
      <dsp:nvSpPr>
        <dsp:cNvPr id="0" name=""/>
        <dsp:cNvSpPr/>
      </dsp:nvSpPr>
      <dsp:spPr>
        <a:xfrm>
          <a:off x="8134340" y="90999"/>
          <a:ext cx="2377306" cy="403200"/>
        </a:xfrm>
        <a:prstGeom prst="rect">
          <a:avLst/>
        </a:prstGeom>
        <a:solidFill>
          <a:schemeClr val="accent4">
            <a:hueOff val="6599937"/>
            <a:satOff val="-29202"/>
            <a:lumOff val="-4903"/>
            <a:alphaOff val="0"/>
          </a:schemeClr>
        </a:solidFill>
        <a:ln w="1905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Checking Progress</a:t>
          </a:r>
          <a:endParaRPr lang="en-GB" sz="1400" kern="1200" dirty="0">
            <a:latin typeface="Arial" panose="020B0604020202020204" pitchFamily="34" charset="0"/>
            <a:cs typeface="Arial" panose="020B0604020202020204" pitchFamily="34" charset="0"/>
          </a:endParaRPr>
        </a:p>
      </dsp:txBody>
      <dsp:txXfrm>
        <a:off x="8134340" y="90999"/>
        <a:ext cx="2377306" cy="403200"/>
      </dsp:txXfrm>
    </dsp:sp>
    <dsp:sp modelId="{4E0B3ECD-C4CC-46E9-9A05-AD9619A7EA29}">
      <dsp:nvSpPr>
        <dsp:cNvPr id="0" name=""/>
        <dsp:cNvSpPr/>
      </dsp:nvSpPr>
      <dsp:spPr>
        <a:xfrm>
          <a:off x="8134340" y="494199"/>
          <a:ext cx="2377306" cy="3766139"/>
        </a:xfrm>
        <a:prstGeom prst="rect">
          <a:avLst/>
        </a:prstGeom>
        <a:solidFill>
          <a:schemeClr val="accent4">
            <a:tint val="40000"/>
            <a:alpha val="90000"/>
            <a:hueOff val="6159535"/>
            <a:satOff val="-30669"/>
            <a:lumOff val="-2910"/>
            <a:alphaOff val="0"/>
          </a:schemeClr>
        </a:solidFill>
        <a:ln w="19050" cap="flat" cmpd="sng" algn="ctr">
          <a:solidFill>
            <a:schemeClr val="accent4">
              <a:tint val="40000"/>
              <a:alpha val="90000"/>
              <a:hueOff val="6159535"/>
              <a:satOff val="-30669"/>
              <a:lumOff val="-2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SzPts val="1000"/>
            <a:buFont typeface="Symbol" panose="05050102010706020507" pitchFamily="18" charset="2"/>
            <a:buNone/>
          </a:pPr>
          <a:r>
            <a:rPr lang="en-GB" sz="1400" b="1" kern="1200" dirty="0">
              <a:latin typeface="Arial" panose="020B0604020202020204" pitchFamily="34" charset="0"/>
              <a:cs typeface="Arial" panose="020B0604020202020204" pitchFamily="34" charset="0"/>
            </a:rPr>
            <a:t>Track changes</a:t>
          </a:r>
          <a:r>
            <a:rPr lang="en-GB" sz="1400" kern="1200" dirty="0">
              <a:latin typeface="Arial" panose="020B0604020202020204" pitchFamily="34" charset="0"/>
              <a:cs typeface="Arial" panose="020B0604020202020204" pitchFamily="34" charset="0"/>
            </a:rPr>
            <a:t>: </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a:latin typeface="Arial" panose="020B0604020202020204" pitchFamily="34" charset="0"/>
              <a:cs typeface="Arial" panose="020B0604020202020204" pitchFamily="34" charset="0"/>
            </a:rPr>
            <a:t>How well someone moves</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a:latin typeface="Arial" panose="020B0604020202020204" pitchFamily="34" charset="0"/>
              <a:cs typeface="Arial" panose="020B0604020202020204" pitchFamily="34" charset="0"/>
            </a:rPr>
            <a:t>How strong or frail they are</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a:latin typeface="Arial" panose="020B0604020202020204" pitchFamily="34" charset="0"/>
              <a:cs typeface="Arial" panose="020B0604020202020204" pitchFamily="34" charset="0"/>
            </a:rPr>
            <a:t>How happy and connected they feel</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How often they use health services</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How services and supports are managing to meet needs, what is working and what is missing? </a:t>
          </a:r>
        </a:p>
        <a:p>
          <a:pPr marL="228600" lvl="2" indent="-114300" algn="l" defTabSz="622300">
            <a:lnSpc>
              <a:spcPct val="90000"/>
            </a:lnSpc>
            <a:spcBef>
              <a:spcPct val="0"/>
            </a:spcBef>
            <a:spcAft>
              <a:spcPct val="15000"/>
            </a:spcAft>
            <a:buSzPts val="1000"/>
            <a:buFont typeface="Courier New" panose="02070309020205020404" pitchFamily="49" charset="0"/>
            <a:buChar char="o"/>
          </a:pPr>
          <a:r>
            <a:rPr lang="en-GB" sz="1400" kern="1200" dirty="0">
              <a:latin typeface="Arial" panose="020B0604020202020204" pitchFamily="34" charset="0"/>
              <a:cs typeface="Arial" panose="020B0604020202020204" pitchFamily="34" charset="0"/>
            </a:rPr>
            <a:t>Where can we feed learning into early education for all e.g. professional, schools</a:t>
          </a:r>
        </a:p>
      </dsp:txBody>
      <dsp:txXfrm>
        <a:off x="8134340" y="494199"/>
        <a:ext cx="2377306" cy="37661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32F38-D889-44DC-9D88-229644D431E0}">
      <dsp:nvSpPr>
        <dsp:cNvPr id="0" name=""/>
        <dsp:cNvSpPr/>
      </dsp:nvSpPr>
      <dsp:spPr>
        <a:xfrm>
          <a:off x="0" y="2366"/>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D27E08-2B04-4C36-A7B4-AB36A97B57D2}">
      <dsp:nvSpPr>
        <dsp:cNvPr id="0" name=""/>
        <dsp:cNvSpPr/>
      </dsp:nvSpPr>
      <dsp:spPr>
        <a:xfrm>
          <a:off x="0" y="2366"/>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How well do you feel you’ve been coping with day-to-day challenges? </a:t>
          </a:r>
          <a:endParaRPr lang="en-US" sz="1800" kern="1200"/>
        </a:p>
      </dsp:txBody>
      <dsp:txXfrm>
        <a:off x="0" y="2366"/>
        <a:ext cx="11008360" cy="403439"/>
      </dsp:txXfrm>
    </dsp:sp>
    <dsp:sp modelId="{9CE96AEE-8AF8-4A42-AEC6-4288FDCA4F82}">
      <dsp:nvSpPr>
        <dsp:cNvPr id="0" name=""/>
        <dsp:cNvSpPr/>
      </dsp:nvSpPr>
      <dsp:spPr>
        <a:xfrm>
          <a:off x="0" y="405805"/>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E1860-11DD-4B38-B884-00F7C5687508}">
      <dsp:nvSpPr>
        <dsp:cNvPr id="0" name=""/>
        <dsp:cNvSpPr/>
      </dsp:nvSpPr>
      <dsp:spPr>
        <a:xfrm>
          <a:off x="0" y="405805"/>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Not at all, 1- slightly, 2- somewhat, 3- fairly, 4- mostly, 5- completely</a:t>
          </a:r>
          <a:endParaRPr lang="en-US" sz="1800" kern="1200"/>
        </a:p>
      </dsp:txBody>
      <dsp:txXfrm>
        <a:off x="0" y="405805"/>
        <a:ext cx="11008360" cy="403439"/>
      </dsp:txXfrm>
    </dsp:sp>
    <dsp:sp modelId="{FF1318E8-A11B-4061-B209-24E495D3E9DE}">
      <dsp:nvSpPr>
        <dsp:cNvPr id="0" name=""/>
        <dsp:cNvSpPr/>
      </dsp:nvSpPr>
      <dsp:spPr>
        <a:xfrm>
          <a:off x="0" y="809244"/>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E700C-1033-4DF2-8E84-262FCF82ADBF}">
      <dsp:nvSpPr>
        <dsp:cNvPr id="0" name=""/>
        <dsp:cNvSpPr/>
      </dsp:nvSpPr>
      <dsp:spPr>
        <a:xfrm>
          <a:off x="0" y="809244"/>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How connected do you feel to those important to you?</a:t>
          </a:r>
          <a:endParaRPr lang="en-US" sz="1800" kern="1200"/>
        </a:p>
      </dsp:txBody>
      <dsp:txXfrm>
        <a:off x="0" y="809244"/>
        <a:ext cx="11008360" cy="403439"/>
      </dsp:txXfrm>
    </dsp:sp>
    <dsp:sp modelId="{C76030C8-627D-4B15-92ED-47AFF1CD8C4E}">
      <dsp:nvSpPr>
        <dsp:cNvPr id="0" name=""/>
        <dsp:cNvSpPr/>
      </dsp:nvSpPr>
      <dsp:spPr>
        <a:xfrm>
          <a:off x="0" y="1212683"/>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C5AC7-D42F-4D65-9F90-092DFA7B49C1}">
      <dsp:nvSpPr>
        <dsp:cNvPr id="0" name=""/>
        <dsp:cNvSpPr/>
      </dsp:nvSpPr>
      <dsp:spPr>
        <a:xfrm>
          <a:off x="0" y="1212683"/>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Not at all, 1- slightly, 2- somewhat, 3- fairly, 4- mostly, 5- completely</a:t>
          </a:r>
          <a:endParaRPr lang="en-US" sz="1800" kern="1200"/>
        </a:p>
      </dsp:txBody>
      <dsp:txXfrm>
        <a:off x="0" y="1212683"/>
        <a:ext cx="11008360" cy="403439"/>
      </dsp:txXfrm>
    </dsp:sp>
    <dsp:sp modelId="{579CC01A-CCD9-4375-AEB5-B6F133D3154C}">
      <dsp:nvSpPr>
        <dsp:cNvPr id="0" name=""/>
        <dsp:cNvSpPr/>
      </dsp:nvSpPr>
      <dsp:spPr>
        <a:xfrm>
          <a:off x="0" y="1616123"/>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33C2B-B37E-423C-8D97-8A3C2269F7F9}">
      <dsp:nvSpPr>
        <dsp:cNvPr id="0" name=""/>
        <dsp:cNvSpPr/>
      </dsp:nvSpPr>
      <dsp:spPr>
        <a:xfrm>
          <a:off x="0" y="1616123"/>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How much control do you feel you have over your life? </a:t>
          </a:r>
          <a:endParaRPr lang="en-US" sz="1800" kern="1200"/>
        </a:p>
      </dsp:txBody>
      <dsp:txXfrm>
        <a:off x="0" y="1616123"/>
        <a:ext cx="11008360" cy="403439"/>
      </dsp:txXfrm>
    </dsp:sp>
    <dsp:sp modelId="{C2384AD7-1EA2-461F-941E-8D0796CCF801}">
      <dsp:nvSpPr>
        <dsp:cNvPr id="0" name=""/>
        <dsp:cNvSpPr/>
      </dsp:nvSpPr>
      <dsp:spPr>
        <a:xfrm>
          <a:off x="0" y="2019562"/>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92DCC-8B30-4F8F-9432-4FFFEA692EC7}">
      <dsp:nvSpPr>
        <dsp:cNvPr id="0" name=""/>
        <dsp:cNvSpPr/>
      </dsp:nvSpPr>
      <dsp:spPr>
        <a:xfrm>
          <a:off x="0" y="2019562"/>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Not at all, 1- slightly, 2- somewhat, 3- fairly, 4- mostly, 5- completely</a:t>
          </a:r>
          <a:endParaRPr lang="en-US" sz="1800" kern="1200"/>
        </a:p>
      </dsp:txBody>
      <dsp:txXfrm>
        <a:off x="0" y="2019562"/>
        <a:ext cx="11008360" cy="403439"/>
      </dsp:txXfrm>
    </dsp:sp>
    <dsp:sp modelId="{F9FAB1DD-7072-4D25-B3A8-0D720D3657AA}">
      <dsp:nvSpPr>
        <dsp:cNvPr id="0" name=""/>
        <dsp:cNvSpPr/>
      </dsp:nvSpPr>
      <dsp:spPr>
        <a:xfrm>
          <a:off x="0" y="2423001"/>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EDDAD-4DEB-4D87-BD0E-C0A893148E38}">
      <dsp:nvSpPr>
        <dsp:cNvPr id="0" name=""/>
        <dsp:cNvSpPr/>
      </dsp:nvSpPr>
      <dsp:spPr>
        <a:xfrm>
          <a:off x="0" y="2423001"/>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How safe do you feel in your home or community? </a:t>
          </a:r>
          <a:endParaRPr lang="en-US" sz="1800" kern="1200"/>
        </a:p>
      </dsp:txBody>
      <dsp:txXfrm>
        <a:off x="0" y="2423001"/>
        <a:ext cx="11008360" cy="403439"/>
      </dsp:txXfrm>
    </dsp:sp>
    <dsp:sp modelId="{D8E259E9-4B4B-481C-9B3A-7FA3F6ED5570}">
      <dsp:nvSpPr>
        <dsp:cNvPr id="0" name=""/>
        <dsp:cNvSpPr/>
      </dsp:nvSpPr>
      <dsp:spPr>
        <a:xfrm>
          <a:off x="0" y="2826440"/>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62FCAD-D366-4933-823A-93A471C8E862}">
      <dsp:nvSpPr>
        <dsp:cNvPr id="0" name=""/>
        <dsp:cNvSpPr/>
      </dsp:nvSpPr>
      <dsp:spPr>
        <a:xfrm>
          <a:off x="0" y="2826440"/>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Not at all, 1- slightly, 2- somewhat, 3- fairly, 4- mostly, 5- completely</a:t>
          </a:r>
          <a:endParaRPr lang="en-US" sz="1800" kern="1200"/>
        </a:p>
      </dsp:txBody>
      <dsp:txXfrm>
        <a:off x="0" y="2826440"/>
        <a:ext cx="11008360" cy="403439"/>
      </dsp:txXfrm>
    </dsp:sp>
    <dsp:sp modelId="{A045E9AF-761E-4B90-BDB0-B5F31AED4B14}">
      <dsp:nvSpPr>
        <dsp:cNvPr id="0" name=""/>
        <dsp:cNvSpPr/>
      </dsp:nvSpPr>
      <dsp:spPr>
        <a:xfrm>
          <a:off x="0" y="3229879"/>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879CA-DC04-4F0F-A645-8FF3036611E5}">
      <dsp:nvSpPr>
        <dsp:cNvPr id="0" name=""/>
        <dsp:cNvSpPr/>
      </dsp:nvSpPr>
      <dsp:spPr>
        <a:xfrm>
          <a:off x="0" y="3229879"/>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How easy is it to access the support you need to do the things you enjoy? </a:t>
          </a:r>
          <a:endParaRPr lang="en-US" sz="1800" kern="1200"/>
        </a:p>
      </dsp:txBody>
      <dsp:txXfrm>
        <a:off x="0" y="3229879"/>
        <a:ext cx="11008360" cy="403439"/>
      </dsp:txXfrm>
    </dsp:sp>
    <dsp:sp modelId="{485C7ADA-162D-4B45-BB4A-72DFB9A8DFE8}">
      <dsp:nvSpPr>
        <dsp:cNvPr id="0" name=""/>
        <dsp:cNvSpPr/>
      </dsp:nvSpPr>
      <dsp:spPr>
        <a:xfrm>
          <a:off x="0" y="3633319"/>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74E23E-4E97-4160-B103-A332F980C3E3}">
      <dsp:nvSpPr>
        <dsp:cNvPr id="0" name=""/>
        <dsp:cNvSpPr/>
      </dsp:nvSpPr>
      <dsp:spPr>
        <a:xfrm>
          <a:off x="0" y="3633319"/>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Not at all, 1- slightly, 2- somewhat, 3- fairly, 4- mostly, 5- completely</a:t>
          </a:r>
          <a:endParaRPr lang="en-US" sz="1800" kern="1200"/>
        </a:p>
      </dsp:txBody>
      <dsp:txXfrm>
        <a:off x="0" y="3633319"/>
        <a:ext cx="11008360" cy="403439"/>
      </dsp:txXfrm>
    </dsp:sp>
    <dsp:sp modelId="{1AA4F5BD-101F-4367-BD0E-EFB8F949A978}">
      <dsp:nvSpPr>
        <dsp:cNvPr id="0" name=""/>
        <dsp:cNvSpPr/>
      </dsp:nvSpPr>
      <dsp:spPr>
        <a:xfrm>
          <a:off x="0" y="4036758"/>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3AB3C-06CF-4DED-8680-37DE89750FF4}">
      <dsp:nvSpPr>
        <dsp:cNvPr id="0" name=""/>
        <dsp:cNvSpPr/>
      </dsp:nvSpPr>
      <dsp:spPr>
        <a:xfrm>
          <a:off x="0" y="4036758"/>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Overall, how satisfied are you with your life nowadays?</a:t>
          </a:r>
          <a:endParaRPr lang="en-US" sz="1800" kern="1200"/>
        </a:p>
      </dsp:txBody>
      <dsp:txXfrm>
        <a:off x="0" y="4036758"/>
        <a:ext cx="11008360" cy="403439"/>
      </dsp:txXfrm>
    </dsp:sp>
    <dsp:sp modelId="{AA7F9518-C0E4-43C7-8C71-BD0235427DA1}">
      <dsp:nvSpPr>
        <dsp:cNvPr id="0" name=""/>
        <dsp:cNvSpPr/>
      </dsp:nvSpPr>
      <dsp:spPr>
        <a:xfrm>
          <a:off x="0" y="4440197"/>
          <a:ext cx="1100836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124EC-25BF-439F-9803-90FF82D97AC1}">
      <dsp:nvSpPr>
        <dsp:cNvPr id="0" name=""/>
        <dsp:cNvSpPr/>
      </dsp:nvSpPr>
      <dsp:spPr>
        <a:xfrm>
          <a:off x="0" y="4440197"/>
          <a:ext cx="11008360" cy="40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0–10 scale</a:t>
          </a:r>
          <a:endParaRPr lang="en-US" sz="1800" kern="1200"/>
        </a:p>
      </dsp:txBody>
      <dsp:txXfrm>
        <a:off x="0" y="4440197"/>
        <a:ext cx="11008360" cy="403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13308-D15F-4ACB-83F3-23EDA145D16C}">
      <dsp:nvSpPr>
        <dsp:cNvPr id="0" name=""/>
        <dsp:cNvSpPr/>
      </dsp:nvSpPr>
      <dsp:spPr>
        <a:xfrm>
          <a:off x="5399" y="325255"/>
          <a:ext cx="2069881" cy="374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Loneliness</a:t>
          </a:r>
        </a:p>
      </dsp:txBody>
      <dsp:txXfrm>
        <a:off x="5399" y="325255"/>
        <a:ext cx="2069881" cy="374400"/>
      </dsp:txXfrm>
    </dsp:sp>
    <dsp:sp modelId="{F5AF86EB-AFE8-4FF4-B993-7862F1ECF5E9}">
      <dsp:nvSpPr>
        <dsp:cNvPr id="0" name=""/>
        <dsp:cNvSpPr/>
      </dsp:nvSpPr>
      <dsp:spPr>
        <a:xfrm>
          <a:off x="5399" y="699655"/>
          <a:ext cx="2069881" cy="457214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GB" sz="1300" b="1" kern="1200" dirty="0"/>
            <a:t>How often do you feel that you lack companionship? </a:t>
          </a:r>
          <a:r>
            <a:rPr lang="en-GB" sz="1300" kern="1200" dirty="0"/>
            <a:t>Hardly ever or never, Some of the time, Often</a:t>
          </a:r>
        </a:p>
        <a:p>
          <a:pPr marL="114300" lvl="1" indent="-114300" algn="l" defTabSz="577850">
            <a:lnSpc>
              <a:spcPct val="90000"/>
            </a:lnSpc>
            <a:spcBef>
              <a:spcPct val="0"/>
            </a:spcBef>
            <a:spcAft>
              <a:spcPct val="15000"/>
            </a:spcAft>
            <a:buChar char="•"/>
          </a:pPr>
          <a:r>
            <a:rPr lang="en-GB" sz="1300" b="1" kern="1200" dirty="0"/>
            <a:t>How often do you feel left out? </a:t>
          </a:r>
          <a:r>
            <a:rPr lang="en-GB" sz="1300" kern="1200" dirty="0"/>
            <a:t>Hardly ever or never, Some of the time, Often</a:t>
          </a:r>
        </a:p>
        <a:p>
          <a:pPr marL="114300" lvl="1" indent="-114300" algn="l" defTabSz="577850">
            <a:lnSpc>
              <a:spcPct val="90000"/>
            </a:lnSpc>
            <a:spcBef>
              <a:spcPct val="0"/>
            </a:spcBef>
            <a:spcAft>
              <a:spcPct val="15000"/>
            </a:spcAft>
            <a:buChar char="•"/>
          </a:pPr>
          <a:r>
            <a:rPr lang="en-GB" sz="1300" b="1" kern="1200" dirty="0"/>
            <a:t>How often do you feel isolated from others? </a:t>
          </a:r>
          <a:r>
            <a:rPr lang="en-GB" sz="1300" kern="1200" dirty="0"/>
            <a:t>Hardly ever or never, Some of the time, Often</a:t>
          </a:r>
        </a:p>
        <a:p>
          <a:pPr marL="114300" lvl="1" indent="-114300" algn="l" defTabSz="577850">
            <a:lnSpc>
              <a:spcPct val="90000"/>
            </a:lnSpc>
            <a:spcBef>
              <a:spcPct val="0"/>
            </a:spcBef>
            <a:spcAft>
              <a:spcPct val="15000"/>
            </a:spcAft>
            <a:buChar char="•"/>
          </a:pPr>
          <a:r>
            <a:rPr lang="en-GB" sz="1300" b="1" kern="1200" dirty="0"/>
            <a:t>How often do you feel lonely? </a:t>
          </a:r>
          <a:r>
            <a:rPr lang="en-GB" sz="1300" kern="1200" dirty="0"/>
            <a:t>Often/always, Some of the time, Occasionally, Hardly ever, Never</a:t>
          </a:r>
        </a:p>
      </dsp:txBody>
      <dsp:txXfrm>
        <a:off x="5399" y="699655"/>
        <a:ext cx="2069881" cy="4572140"/>
      </dsp:txXfrm>
    </dsp:sp>
    <dsp:sp modelId="{84B18BBE-CCDB-4856-8E2E-E8E3D060CFFA}">
      <dsp:nvSpPr>
        <dsp:cNvPr id="0" name=""/>
        <dsp:cNvSpPr/>
      </dsp:nvSpPr>
      <dsp:spPr>
        <a:xfrm>
          <a:off x="2365064" y="325255"/>
          <a:ext cx="2069881" cy="3744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Activation</a:t>
          </a:r>
        </a:p>
      </dsp:txBody>
      <dsp:txXfrm>
        <a:off x="2365064" y="325255"/>
        <a:ext cx="2069881" cy="374400"/>
      </dsp:txXfrm>
    </dsp:sp>
    <dsp:sp modelId="{D1713BA7-34F3-41BF-B466-7EE7331553F2}">
      <dsp:nvSpPr>
        <dsp:cNvPr id="0" name=""/>
        <dsp:cNvSpPr/>
      </dsp:nvSpPr>
      <dsp:spPr>
        <a:xfrm>
          <a:off x="2365064" y="699655"/>
          <a:ext cx="2069881" cy="457214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GB" sz="1300" b="1" kern="1200" dirty="0"/>
            <a:t>How would you rate your ability to manage your own health and wellbeing? </a:t>
          </a:r>
          <a:r>
            <a:rPr lang="en-GB" sz="1300" kern="1200" dirty="0"/>
            <a:t>not able, a little able, quite able, very able</a:t>
          </a:r>
        </a:p>
        <a:p>
          <a:pPr marL="114300" lvl="1" indent="-114300" algn="l" defTabSz="577850">
            <a:lnSpc>
              <a:spcPct val="90000"/>
            </a:lnSpc>
            <a:spcBef>
              <a:spcPct val="0"/>
            </a:spcBef>
            <a:spcAft>
              <a:spcPct val="15000"/>
            </a:spcAft>
            <a:buNone/>
          </a:pPr>
          <a:r>
            <a:rPr lang="en-GB" sz="1300" b="1" i="1" kern="1200" dirty="0"/>
            <a:t>Insight prompt: </a:t>
          </a:r>
          <a:r>
            <a:rPr lang="en-GB" sz="1300" i="1" kern="1200" dirty="0"/>
            <a:t>What one thing do you need to help you improve your health and wellbeing?</a:t>
          </a:r>
          <a:endParaRPr lang="en-GB" sz="1300" kern="1200" dirty="0"/>
        </a:p>
      </dsp:txBody>
      <dsp:txXfrm>
        <a:off x="2365064" y="699655"/>
        <a:ext cx="2069881" cy="4572140"/>
      </dsp:txXfrm>
    </dsp:sp>
    <dsp:sp modelId="{745AC04D-7D7D-4F01-B394-9D5BF5B051C6}">
      <dsp:nvSpPr>
        <dsp:cNvPr id="0" name=""/>
        <dsp:cNvSpPr/>
      </dsp:nvSpPr>
      <dsp:spPr>
        <a:xfrm>
          <a:off x="4724728" y="325255"/>
          <a:ext cx="2069881" cy="3744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Medication</a:t>
          </a:r>
        </a:p>
      </dsp:txBody>
      <dsp:txXfrm>
        <a:off x="4724728" y="325255"/>
        <a:ext cx="2069881" cy="374400"/>
      </dsp:txXfrm>
    </dsp:sp>
    <dsp:sp modelId="{50DAD620-B231-4BA3-904B-22BAEF01CD45}">
      <dsp:nvSpPr>
        <dsp:cNvPr id="0" name=""/>
        <dsp:cNvSpPr/>
      </dsp:nvSpPr>
      <dsp:spPr>
        <a:xfrm>
          <a:off x="4724728" y="711222"/>
          <a:ext cx="2069881" cy="457214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GB" sz="1300" b="1" kern="1200" dirty="0"/>
            <a:t>How would you rate your ability to manage any medications you take? </a:t>
          </a:r>
          <a:r>
            <a:rPr lang="en-GB" sz="1300" kern="1200" dirty="0"/>
            <a:t>not able, a little able, quite able, very able</a:t>
          </a:r>
        </a:p>
        <a:p>
          <a:pPr marL="114300" lvl="1" indent="-114300" algn="l" defTabSz="577850">
            <a:lnSpc>
              <a:spcPct val="90000"/>
            </a:lnSpc>
            <a:spcBef>
              <a:spcPct val="0"/>
            </a:spcBef>
            <a:spcAft>
              <a:spcPct val="15000"/>
            </a:spcAft>
            <a:buNone/>
          </a:pPr>
          <a:r>
            <a:rPr lang="en-GB" sz="1300" b="1" kern="1200" dirty="0"/>
            <a:t>Insight Prompt: </a:t>
          </a:r>
          <a:r>
            <a:rPr lang="en-GB" sz="1300" i="1" kern="1200" dirty="0"/>
            <a:t>Lots of people find taking medications a challenge. These are some of the things people report. Tick all that apply to you: </a:t>
          </a:r>
          <a:endParaRPr lang="en-GB" sz="1300" kern="1200" dirty="0"/>
        </a:p>
        <a:p>
          <a:pPr marL="114300" lvl="1" indent="-114300" algn="l" defTabSz="577850">
            <a:lnSpc>
              <a:spcPct val="90000"/>
            </a:lnSpc>
            <a:spcBef>
              <a:spcPct val="0"/>
            </a:spcBef>
            <a:spcAft>
              <a:spcPct val="15000"/>
            </a:spcAft>
            <a:buNone/>
          </a:pPr>
          <a:r>
            <a:rPr lang="en-GB" sz="1300" kern="1200" dirty="0"/>
            <a:t>Getting a medication check, understanding, remembering, ordering, storing, dealing with leftover packs</a:t>
          </a:r>
        </a:p>
        <a:p>
          <a:pPr marL="114300" lvl="1" indent="-114300" algn="l" defTabSz="577850">
            <a:lnSpc>
              <a:spcPct val="90000"/>
            </a:lnSpc>
            <a:spcBef>
              <a:spcPct val="0"/>
            </a:spcBef>
            <a:spcAft>
              <a:spcPct val="15000"/>
            </a:spcAft>
            <a:buNone/>
          </a:pPr>
          <a:endParaRPr lang="en-GB" sz="1300" kern="1200" dirty="0"/>
        </a:p>
        <a:p>
          <a:pPr marL="114300" lvl="1" indent="-114300" algn="l" defTabSz="577850">
            <a:lnSpc>
              <a:spcPct val="90000"/>
            </a:lnSpc>
            <a:spcBef>
              <a:spcPct val="0"/>
            </a:spcBef>
            <a:spcAft>
              <a:spcPct val="15000"/>
            </a:spcAft>
            <a:buNone/>
          </a:pPr>
          <a:endParaRPr lang="en-GB" sz="1300" kern="1200" dirty="0"/>
        </a:p>
      </dsp:txBody>
      <dsp:txXfrm>
        <a:off x="4724728" y="711222"/>
        <a:ext cx="2069881" cy="4572140"/>
      </dsp:txXfrm>
    </dsp:sp>
    <dsp:sp modelId="{CACEB490-4605-4126-9D1A-6FAB12DBA421}">
      <dsp:nvSpPr>
        <dsp:cNvPr id="0" name=""/>
        <dsp:cNvSpPr/>
      </dsp:nvSpPr>
      <dsp:spPr>
        <a:xfrm>
          <a:off x="7084392" y="325255"/>
          <a:ext cx="2069881" cy="37440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Falls</a:t>
          </a:r>
        </a:p>
      </dsp:txBody>
      <dsp:txXfrm>
        <a:off x="7084392" y="325255"/>
        <a:ext cx="2069881" cy="374400"/>
      </dsp:txXfrm>
    </dsp:sp>
    <dsp:sp modelId="{A20919EB-E87A-48A9-8D66-2965038A053C}">
      <dsp:nvSpPr>
        <dsp:cNvPr id="0" name=""/>
        <dsp:cNvSpPr/>
      </dsp:nvSpPr>
      <dsp:spPr>
        <a:xfrm>
          <a:off x="7084392" y="699655"/>
          <a:ext cx="2069881" cy="4572140"/>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GB" sz="1300" b="1" kern="1200" dirty="0"/>
            <a:t>Within the last 12 months have you stumbled, fallen or had a fear of falling?</a:t>
          </a:r>
          <a:endParaRPr lang="en-GB" sz="1300" kern="1200" dirty="0"/>
        </a:p>
        <a:p>
          <a:pPr marL="114300" lvl="1" indent="-114300" algn="l" defTabSz="577850">
            <a:lnSpc>
              <a:spcPct val="90000"/>
            </a:lnSpc>
            <a:spcBef>
              <a:spcPct val="0"/>
            </a:spcBef>
            <a:spcAft>
              <a:spcPct val="15000"/>
            </a:spcAft>
            <a:buNone/>
          </a:pPr>
          <a:r>
            <a:rPr lang="en-GB" sz="1300" kern="1200" dirty="0"/>
            <a:t>Fear of falling / Stumbled / Fallen once / Fallen 2 or more / Fallen once with injury and/or long time on the floor </a:t>
          </a:r>
          <a:r>
            <a:rPr lang="en-GB" sz="1300" b="1" kern="1200" dirty="0"/>
            <a:t> </a:t>
          </a:r>
          <a:endParaRPr lang="en-GB" sz="1300" kern="1200" dirty="0"/>
        </a:p>
      </dsp:txBody>
      <dsp:txXfrm>
        <a:off x="7084392" y="699655"/>
        <a:ext cx="2069881" cy="4572140"/>
      </dsp:txXfrm>
    </dsp:sp>
    <dsp:sp modelId="{753651D1-F545-4356-9AF0-53F258C4BE1B}">
      <dsp:nvSpPr>
        <dsp:cNvPr id="0" name=""/>
        <dsp:cNvSpPr/>
      </dsp:nvSpPr>
      <dsp:spPr>
        <a:xfrm>
          <a:off x="9444057" y="325255"/>
          <a:ext cx="2069881" cy="374400"/>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Physical Activity</a:t>
          </a:r>
        </a:p>
      </dsp:txBody>
      <dsp:txXfrm>
        <a:off x="9444057" y="325255"/>
        <a:ext cx="2069881" cy="374400"/>
      </dsp:txXfrm>
    </dsp:sp>
    <dsp:sp modelId="{BB7665DC-B957-402F-A1B4-2F584AD48EAA}">
      <dsp:nvSpPr>
        <dsp:cNvPr id="0" name=""/>
        <dsp:cNvSpPr/>
      </dsp:nvSpPr>
      <dsp:spPr>
        <a:xfrm>
          <a:off x="9444057" y="699655"/>
          <a:ext cx="2069881" cy="4572140"/>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GB" sz="1300" b="1" kern="1200" dirty="0"/>
            <a:t>In the last 7 days, how much time have you spent being physically active? (This includes anything that raises your heart rate, makes you breathe faster and feel warmer e.g. brisk walking, housework, up and down stairs, carrying shopping, gardening, dancing, cycling, swimming etc.)</a:t>
          </a:r>
          <a:r>
            <a:rPr lang="en-GB" sz="1300" kern="1200" dirty="0"/>
            <a:t> None, 10 minutes to 30 minutes, 30 minutes to 1 hour, Between 1 and 2 hours, Between 2 and 3 hours, More than 3 hours  </a:t>
          </a:r>
          <a:r>
            <a:rPr lang="en-GB" sz="1300" b="1" i="1" kern="1200" dirty="0"/>
            <a:t>Insight prompt: </a:t>
          </a:r>
          <a:r>
            <a:rPr lang="en-GB" sz="1300" i="1" kern="1200" dirty="0"/>
            <a:t>What one thing do you need to help you start/keep being physically active? </a:t>
          </a:r>
          <a:endParaRPr lang="en-GB" sz="1300" kern="1200" dirty="0"/>
        </a:p>
      </dsp:txBody>
      <dsp:txXfrm>
        <a:off x="9444057" y="699655"/>
        <a:ext cx="2069881" cy="45721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FC238-A2D7-4668-9B1D-F05CE24BCB6B}">
      <dsp:nvSpPr>
        <dsp:cNvPr id="0" name=""/>
        <dsp:cNvSpPr/>
      </dsp:nvSpPr>
      <dsp:spPr>
        <a:xfrm>
          <a:off x="0" y="4681"/>
          <a:ext cx="11724640" cy="7263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97879-DD69-4511-8A03-304A55CD9F9B}">
      <dsp:nvSpPr>
        <dsp:cNvPr id="0" name=""/>
        <dsp:cNvSpPr/>
      </dsp:nvSpPr>
      <dsp:spPr>
        <a:xfrm>
          <a:off x="219707" y="168099"/>
          <a:ext cx="399857" cy="399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B77A7F-24B1-45BD-ADA0-64B0FED305D0}">
      <dsp:nvSpPr>
        <dsp:cNvPr id="0" name=""/>
        <dsp:cNvSpPr/>
      </dsp:nvSpPr>
      <dsp:spPr>
        <a:xfrm>
          <a:off x="839271" y="4681"/>
          <a:ext cx="10847452" cy="79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3" tIns="84073" rIns="84073" bIns="84073"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bg1"/>
              </a:solidFill>
            </a:rPr>
            <a:t>Cohort profiling shows a population with variable engagement, including people who are at risk but do not routinely access statutory services, which creates uncertainty about uptake and reach of the opt‑out model. </a:t>
          </a:r>
          <a:endParaRPr lang="en-US" sz="1600" kern="1200" dirty="0">
            <a:solidFill>
              <a:schemeClr val="bg1"/>
            </a:solidFill>
          </a:endParaRPr>
        </a:p>
      </dsp:txBody>
      <dsp:txXfrm>
        <a:off x="839271" y="4681"/>
        <a:ext cx="10847452" cy="794395"/>
      </dsp:txXfrm>
    </dsp:sp>
    <dsp:sp modelId="{601F47E1-02FF-481F-8767-55BC71654795}">
      <dsp:nvSpPr>
        <dsp:cNvPr id="0" name=""/>
        <dsp:cNvSpPr/>
      </dsp:nvSpPr>
      <dsp:spPr>
        <a:xfrm>
          <a:off x="0" y="997674"/>
          <a:ext cx="11724640" cy="72630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B29BE-40F1-488D-AE54-A5527E48CA2A}">
      <dsp:nvSpPr>
        <dsp:cNvPr id="0" name=""/>
        <dsp:cNvSpPr/>
      </dsp:nvSpPr>
      <dsp:spPr>
        <a:xfrm>
          <a:off x="219707" y="1161093"/>
          <a:ext cx="399857" cy="3994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38660C-5200-4E7E-9CA7-BB921C8D697A}">
      <dsp:nvSpPr>
        <dsp:cNvPr id="0" name=""/>
        <dsp:cNvSpPr/>
      </dsp:nvSpPr>
      <dsp:spPr>
        <a:xfrm>
          <a:off x="839271" y="997674"/>
          <a:ext cx="10847452" cy="79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3" tIns="84073" rIns="84073" bIns="84073"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bg1"/>
              </a:solidFill>
            </a:rPr>
            <a:t>Data‑sharing governance, especially with VCSE partners, remains unresolved and is delaying fuller WITH/BY‑mode collaboration across the neighbourhood </a:t>
          </a:r>
          <a:endParaRPr lang="en-US" sz="1600" kern="1200" dirty="0">
            <a:solidFill>
              <a:schemeClr val="bg1"/>
            </a:solidFill>
          </a:endParaRPr>
        </a:p>
      </dsp:txBody>
      <dsp:txXfrm>
        <a:off x="839271" y="997674"/>
        <a:ext cx="10847452" cy="794395"/>
      </dsp:txXfrm>
    </dsp:sp>
    <dsp:sp modelId="{9CC9DFD2-0D7E-4040-B643-592F2F4C7D33}">
      <dsp:nvSpPr>
        <dsp:cNvPr id="0" name=""/>
        <dsp:cNvSpPr/>
      </dsp:nvSpPr>
      <dsp:spPr>
        <a:xfrm>
          <a:off x="0" y="1990668"/>
          <a:ext cx="11724640" cy="72630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AEA5A-7ABC-493D-9207-1F07E0574E55}">
      <dsp:nvSpPr>
        <dsp:cNvPr id="0" name=""/>
        <dsp:cNvSpPr/>
      </dsp:nvSpPr>
      <dsp:spPr>
        <a:xfrm>
          <a:off x="219707" y="2154087"/>
          <a:ext cx="399857" cy="3994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207CD8-FBC2-4EC8-A882-8C2136461513}">
      <dsp:nvSpPr>
        <dsp:cNvPr id="0" name=""/>
        <dsp:cNvSpPr/>
      </dsp:nvSpPr>
      <dsp:spPr>
        <a:xfrm>
          <a:off x="839271" y="1990668"/>
          <a:ext cx="10847452" cy="79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3" tIns="84073" rIns="84073" bIns="84073"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bg1"/>
              </a:solidFill>
            </a:rPr>
            <a:t>The model also depends heavily on sustainable and stable VCSE capacity, yet partners report short‑term funding, stretched resources and practical barriers such as transport, all of which threaten sustainability and equitable access </a:t>
          </a:r>
          <a:endParaRPr lang="en-US" sz="1600" kern="1200" dirty="0">
            <a:solidFill>
              <a:schemeClr val="bg1"/>
            </a:solidFill>
          </a:endParaRPr>
        </a:p>
      </dsp:txBody>
      <dsp:txXfrm>
        <a:off x="839271" y="1990668"/>
        <a:ext cx="10847452" cy="794395"/>
      </dsp:txXfrm>
    </dsp:sp>
    <dsp:sp modelId="{DF5C68DE-A7B0-4F26-A63C-9C1A60FA0A45}">
      <dsp:nvSpPr>
        <dsp:cNvPr id="0" name=""/>
        <dsp:cNvSpPr/>
      </dsp:nvSpPr>
      <dsp:spPr>
        <a:xfrm>
          <a:off x="0" y="2983662"/>
          <a:ext cx="11724640" cy="72630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0F280-7098-4F54-A675-ABB34D959134}">
      <dsp:nvSpPr>
        <dsp:cNvPr id="0" name=""/>
        <dsp:cNvSpPr/>
      </dsp:nvSpPr>
      <dsp:spPr>
        <a:xfrm>
          <a:off x="219707" y="3147081"/>
          <a:ext cx="399857" cy="3994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242E8E-DAFF-4506-8B94-D6FB51C8E8A6}">
      <dsp:nvSpPr>
        <dsp:cNvPr id="0" name=""/>
        <dsp:cNvSpPr/>
      </dsp:nvSpPr>
      <dsp:spPr>
        <a:xfrm>
          <a:off x="839271" y="2983662"/>
          <a:ext cx="10847452" cy="79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3" tIns="84073" rIns="84073" bIns="84073"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bg1"/>
              </a:solidFill>
            </a:rPr>
            <a:t>Linked data and shared insight central to the LGA neighbourhood health vision are not yet fully mature, meaning it is challenging to measure impact at neighbourhood level or confidently target prevention where it will matter most. </a:t>
          </a:r>
          <a:endParaRPr lang="en-US" sz="1600" kern="1200" dirty="0">
            <a:solidFill>
              <a:schemeClr val="bg1"/>
            </a:solidFill>
          </a:endParaRPr>
        </a:p>
      </dsp:txBody>
      <dsp:txXfrm>
        <a:off x="839271" y="2983662"/>
        <a:ext cx="10847452" cy="794395"/>
      </dsp:txXfrm>
    </dsp:sp>
    <dsp:sp modelId="{C2BF6B22-4EF8-4A28-8ACF-B4B0AEE8BB12}">
      <dsp:nvSpPr>
        <dsp:cNvPr id="0" name=""/>
        <dsp:cNvSpPr/>
      </dsp:nvSpPr>
      <dsp:spPr>
        <a:xfrm>
          <a:off x="0" y="3976656"/>
          <a:ext cx="11724640" cy="72630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3A9CC8-77A6-4E60-98C7-8FC691A0D95F}">
      <dsp:nvSpPr>
        <dsp:cNvPr id="0" name=""/>
        <dsp:cNvSpPr/>
      </dsp:nvSpPr>
      <dsp:spPr>
        <a:xfrm>
          <a:off x="219707" y="4140075"/>
          <a:ext cx="399857" cy="3994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DCA812-7318-4825-B496-963BC1950EFE}">
      <dsp:nvSpPr>
        <dsp:cNvPr id="0" name=""/>
        <dsp:cNvSpPr/>
      </dsp:nvSpPr>
      <dsp:spPr>
        <a:xfrm>
          <a:off x="839271" y="3976656"/>
          <a:ext cx="10847452" cy="79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3" tIns="84073" rIns="84073" bIns="84073"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bg1"/>
              </a:solidFill>
            </a:rPr>
            <a:t>Commissioning arrangements remain uncertain, and without a proportionate, relationship‑based model, there is a risk that the programme becomes too administrative or drifts back into “Doing TO/ Doing FOR” delivery rather than a genuinely community‑powered approach.</a:t>
          </a:r>
          <a:endParaRPr lang="en-US" sz="1600" kern="1200" dirty="0">
            <a:solidFill>
              <a:schemeClr val="bg1"/>
            </a:solidFill>
          </a:endParaRPr>
        </a:p>
      </dsp:txBody>
      <dsp:txXfrm>
        <a:off x="839271" y="3976656"/>
        <a:ext cx="10847452" cy="794395"/>
      </dsp:txXfrm>
    </dsp:sp>
    <dsp:sp modelId="{64201F37-F542-4309-9407-AB6002E8B5CE}">
      <dsp:nvSpPr>
        <dsp:cNvPr id="0" name=""/>
        <dsp:cNvSpPr/>
      </dsp:nvSpPr>
      <dsp:spPr>
        <a:xfrm>
          <a:off x="0" y="4969650"/>
          <a:ext cx="11724640" cy="7263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8E9FD6-2C55-4D45-A3E6-56E91E12C8A8}">
      <dsp:nvSpPr>
        <dsp:cNvPr id="0" name=""/>
        <dsp:cNvSpPr/>
      </dsp:nvSpPr>
      <dsp:spPr>
        <a:xfrm>
          <a:off x="219707" y="5133069"/>
          <a:ext cx="399857" cy="3994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C5C303-7FE3-488F-AED6-F34C2C330F1D}">
      <dsp:nvSpPr>
        <dsp:cNvPr id="0" name=""/>
        <dsp:cNvSpPr/>
      </dsp:nvSpPr>
      <dsp:spPr>
        <a:xfrm>
          <a:off x="839271" y="4969650"/>
          <a:ext cx="10847452" cy="79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73" tIns="84073" rIns="84073" bIns="84073"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bg1"/>
              </a:solidFill>
            </a:rPr>
            <a:t>Risk of community assets existing but remaining invisible or disconnected, making it difficult to create a truly coherent neighbourhood offer and increasing the risk of duplication or gaps in support. </a:t>
          </a:r>
          <a:endParaRPr lang="en-US" sz="1600" kern="1200" dirty="0">
            <a:solidFill>
              <a:schemeClr val="bg1"/>
            </a:solidFill>
          </a:endParaRPr>
        </a:p>
      </dsp:txBody>
      <dsp:txXfrm>
        <a:off x="839271" y="4969650"/>
        <a:ext cx="10847452" cy="7943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7D12-33BB-4423-B677-35E8CDE0AB23}" type="datetimeFigureOut">
              <a:rPr lang="en-GB" smtClean="0"/>
              <a:t>19/03/2026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84FA9-26B2-4852-91BB-3AF081C02AF4}" type="slidenum">
              <a:rPr lang="en-GB" smtClean="0"/>
              <a:t>‹#›</a:t>
            </a:fld>
            <a:endParaRPr lang="en-GB"/>
          </a:p>
        </p:txBody>
      </p:sp>
    </p:spTree>
    <p:extLst>
      <p:ext uri="{BB962C8B-B14F-4D97-AF65-F5344CB8AC3E}">
        <p14:creationId xmlns:p14="http://schemas.microsoft.com/office/powerpoint/2010/main" val="3137233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F6CD8-D296-774F-AF3C-5076FE5CEF55}" type="slidenum">
              <a:rPr lang="en-GB" smtClean="0"/>
              <a:t>1</a:t>
            </a:fld>
            <a:endParaRPr lang="en-GB"/>
          </a:p>
        </p:txBody>
      </p:sp>
    </p:spTree>
    <p:extLst>
      <p:ext uri="{BB962C8B-B14F-4D97-AF65-F5344CB8AC3E}">
        <p14:creationId xmlns:p14="http://schemas.microsoft.com/office/powerpoint/2010/main" val="170483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Ageing Well in Whitfield has become a space where local insight, practical action, and shared purpose are coming together and we are already seeing the early foundations of a neighbourhood health model that shifts us toward prevention, earlier support, and stronger community connection. </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Thank you for listening and I’d really welcome your reflections or questions.</a:t>
            </a:r>
          </a:p>
          <a:p>
            <a:endParaRPr lang="en-GB" dirty="0"/>
          </a:p>
        </p:txBody>
      </p:sp>
      <p:sp>
        <p:nvSpPr>
          <p:cNvPr id="4" name="Slide Number Placeholder 3"/>
          <p:cNvSpPr>
            <a:spLocks noGrp="1"/>
          </p:cNvSpPr>
          <p:nvPr>
            <p:ph type="sldNum" sz="quarter" idx="5"/>
          </p:nvPr>
        </p:nvSpPr>
        <p:spPr/>
        <p:txBody>
          <a:bodyPr/>
          <a:lstStyle/>
          <a:p>
            <a:fld id="{02984FA9-26B2-4852-91BB-3AF081C02AF4}" type="slidenum">
              <a:rPr lang="en-GB" smtClean="0"/>
              <a:t>13</a:t>
            </a:fld>
            <a:endParaRPr lang="en-GB"/>
          </a:p>
        </p:txBody>
      </p:sp>
    </p:spTree>
    <p:extLst>
      <p:ext uri="{BB962C8B-B14F-4D97-AF65-F5344CB8AC3E}">
        <p14:creationId xmlns:p14="http://schemas.microsoft.com/office/powerpoint/2010/main" val="172244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F6CD8-D296-774F-AF3C-5076FE5CEF55}" type="slidenum">
              <a:rPr lang="en-GB" smtClean="0"/>
              <a:t>2</a:t>
            </a:fld>
            <a:endParaRPr lang="en-GB"/>
          </a:p>
        </p:txBody>
      </p:sp>
    </p:spTree>
    <p:extLst>
      <p:ext uri="{BB962C8B-B14F-4D97-AF65-F5344CB8AC3E}">
        <p14:creationId xmlns:p14="http://schemas.microsoft.com/office/powerpoint/2010/main" val="161078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19094-3BB8-5ACD-1430-1B4E08578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2EA2-AE22-9D86-3518-96440B094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895EC-E995-BCC5-3A02-84B6B3898D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We held </a:t>
            </a:r>
            <a:r>
              <a:rPr lang="en-GB" sz="1200" b="1" i="0" kern="1200" dirty="0">
                <a:solidFill>
                  <a:schemeClr val="tx1"/>
                </a:solidFill>
                <a:effectLst/>
                <a:latin typeface="+mn-lt"/>
                <a:ea typeface="+mn-ea"/>
                <a:cs typeface="+mn-cs"/>
              </a:rPr>
              <a:t>four community workshops</a:t>
            </a:r>
            <a:r>
              <a:rPr lang="en-GB" sz="1200" b="0" i="0" kern="1200" dirty="0">
                <a:solidFill>
                  <a:schemeClr val="tx1"/>
                </a:solidFill>
                <a:effectLst/>
                <a:latin typeface="+mn-lt"/>
                <a:ea typeface="+mn-ea"/>
                <a:cs typeface="+mn-cs"/>
              </a:rPr>
              <a:t> — online, at Fegg Hayes, Swan Bank, and at Chell Heath. Each one helped us surface strengths, stories, and lived experiences around ageing and frailty.</a:t>
            </a:r>
          </a:p>
          <a:p>
            <a:pPr marL="0" indent="0">
              <a:buNone/>
            </a:pPr>
            <a:endParaRPr lang="en-US" sz="1200" dirty="0"/>
          </a:p>
        </p:txBody>
      </p:sp>
      <p:sp>
        <p:nvSpPr>
          <p:cNvPr id="4" name="Slide Number Placeholder 3">
            <a:extLst>
              <a:ext uri="{FF2B5EF4-FFF2-40B4-BE49-F238E27FC236}">
                <a16:creationId xmlns:a16="http://schemas.microsoft.com/office/drawing/2014/main" id="{540F2FB4-3DE9-1892-9C4B-32092A7A0DE0}"/>
              </a:ext>
            </a:extLst>
          </p:cNvPr>
          <p:cNvSpPr>
            <a:spLocks noGrp="1"/>
          </p:cNvSpPr>
          <p:nvPr>
            <p:ph type="sldNum" sz="quarter" idx="5"/>
          </p:nvPr>
        </p:nvSpPr>
        <p:spPr/>
        <p:txBody>
          <a:bodyPr/>
          <a:lstStyle/>
          <a:p>
            <a:fld id="{3B8F6CD8-D296-774F-AF3C-5076FE5CEF55}" type="slidenum">
              <a:rPr lang="en-GB" smtClean="0"/>
              <a:t>3</a:t>
            </a:fld>
            <a:endParaRPr lang="en-GB"/>
          </a:p>
        </p:txBody>
      </p:sp>
    </p:spTree>
    <p:extLst>
      <p:ext uri="{BB962C8B-B14F-4D97-AF65-F5344CB8AC3E}">
        <p14:creationId xmlns:p14="http://schemas.microsoft.com/office/powerpoint/2010/main" val="342004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984FA9-26B2-4852-91BB-3AF081C02AF4}" type="slidenum">
              <a:rPr lang="en-GB" smtClean="0"/>
              <a:t>5</a:t>
            </a:fld>
            <a:endParaRPr lang="en-GB"/>
          </a:p>
        </p:txBody>
      </p:sp>
    </p:spTree>
    <p:extLst>
      <p:ext uri="{BB962C8B-B14F-4D97-AF65-F5344CB8AC3E}">
        <p14:creationId xmlns:p14="http://schemas.microsoft.com/office/powerpoint/2010/main" val="372053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“This is where the prevention-first, person-centred bit stops being a slogan and starts being a practice.”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is where community and system start to feel like one team.”</a:t>
            </a:r>
          </a:p>
          <a:p>
            <a:pPr fontAlgn="t"/>
            <a:endParaRPr lang="en-GB"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Learning has fed into a neighbourhood model that is practical, prevention-focused, and completely grounded in community partnership.</a:t>
            </a:r>
          </a:p>
          <a:p>
            <a:pPr fontAlgn="t"/>
            <a:endParaRPr lang="en-GB"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Data tools employed </a:t>
            </a:r>
            <a:r>
              <a:rPr lang="en-GB" sz="1200" b="1" i="0" kern="1200" dirty="0" err="1">
                <a:solidFill>
                  <a:schemeClr val="tx1"/>
                </a:solidFill>
                <a:effectLst/>
                <a:latin typeface="+mn-lt"/>
                <a:ea typeface="+mn-ea"/>
                <a:cs typeface="+mn-cs"/>
              </a:rPr>
              <a:t>eFI</a:t>
            </a:r>
            <a:r>
              <a:rPr lang="en-GB" sz="1200" b="1" i="0" kern="1200" dirty="0">
                <a:solidFill>
                  <a:schemeClr val="tx1"/>
                </a:solidFill>
                <a:effectLst/>
                <a:latin typeface="+mn-lt"/>
                <a:ea typeface="+mn-ea"/>
                <a:cs typeface="+mn-cs"/>
              </a:rPr>
              <a:t> and the PHM Pathfinder</a:t>
            </a:r>
            <a:r>
              <a:rPr lang="en-GB" sz="1200" b="0" i="0" kern="1200" dirty="0">
                <a:solidFill>
                  <a:schemeClr val="tx1"/>
                </a:solidFill>
                <a:effectLst/>
                <a:latin typeface="+mn-lt"/>
                <a:ea typeface="+mn-ea"/>
                <a:cs typeface="+mn-cs"/>
              </a:rPr>
              <a:t> to identify a cohort of </a:t>
            </a:r>
            <a:r>
              <a:rPr lang="en-GB" sz="1200" b="1" i="0" kern="1200" dirty="0">
                <a:solidFill>
                  <a:schemeClr val="tx1"/>
                </a:solidFill>
                <a:effectLst/>
                <a:latin typeface="+mn-lt"/>
                <a:ea typeface="+mn-ea"/>
                <a:cs typeface="+mn-cs"/>
              </a:rPr>
              <a:t>274 residents</a:t>
            </a:r>
            <a:r>
              <a:rPr lang="en-GB" sz="1200" b="0" i="0" kern="1200" dirty="0">
                <a:solidFill>
                  <a:schemeClr val="tx1"/>
                </a:solidFill>
                <a:effectLst/>
                <a:latin typeface="+mn-lt"/>
                <a:ea typeface="+mn-ea"/>
                <a:cs typeface="+mn-cs"/>
              </a:rPr>
              <a:t> at risk — people with missed blood pressure checks, mental health flags, and higher system usage. That gave us a clearly defined group for early, preventive support.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Opt-out invitations</a:t>
            </a:r>
            <a:r>
              <a:rPr lang="en-GB" sz="1200" b="0" i="0" kern="1200" dirty="0">
                <a:solidFill>
                  <a:schemeClr val="tx1"/>
                </a:solidFill>
                <a:effectLst/>
                <a:latin typeface="+mn-lt"/>
                <a:ea typeface="+mn-ea"/>
                <a:cs typeface="+mn-cs"/>
              </a:rPr>
              <a:t> through GP practices, to avoid creating barriers for people who don’t usually seek help. </a:t>
            </a:r>
            <a:r>
              <a:rPr lang="en-GB" sz="1200" b="1" i="0" kern="1200" dirty="0">
                <a:solidFill>
                  <a:schemeClr val="tx1"/>
                </a:solidFill>
                <a:effectLst/>
                <a:latin typeface="+mn-lt"/>
                <a:ea typeface="+mn-ea"/>
                <a:cs typeface="+mn-cs"/>
              </a:rPr>
              <a:t>Strength-based conversations</a:t>
            </a:r>
            <a:r>
              <a:rPr lang="en-GB" sz="1200" b="0" i="0" kern="1200" dirty="0">
                <a:solidFill>
                  <a:schemeClr val="tx1"/>
                </a:solidFill>
                <a:effectLst/>
                <a:latin typeface="+mn-lt"/>
                <a:ea typeface="+mn-ea"/>
                <a:cs typeface="+mn-cs"/>
              </a:rPr>
              <a:t> that explore what matters, someone’s confidence, their motivation, and the small things that help them keep going. A </a:t>
            </a:r>
            <a:r>
              <a:rPr lang="en-GB" sz="1200" b="1" i="0" kern="1200" dirty="0">
                <a:solidFill>
                  <a:schemeClr val="tx1"/>
                </a:solidFill>
                <a:effectLst/>
                <a:latin typeface="+mn-lt"/>
                <a:ea typeface="+mn-ea"/>
                <a:cs typeface="+mn-cs"/>
              </a:rPr>
              <a:t>VCSE home organisation</a:t>
            </a:r>
            <a:r>
              <a:rPr lang="en-GB" sz="1200" b="0" i="0" kern="1200" dirty="0">
                <a:solidFill>
                  <a:schemeClr val="tx1"/>
                </a:solidFill>
                <a:effectLst/>
                <a:latin typeface="+mn-lt"/>
                <a:ea typeface="+mn-ea"/>
                <a:cs typeface="+mn-cs"/>
              </a:rPr>
              <a:t> model, so everyone has a starting place in the community — not just in clinical settings. </a:t>
            </a:r>
            <a:r>
              <a:rPr lang="en-GB" sz="1200" b="1" i="0" kern="1200" dirty="0">
                <a:solidFill>
                  <a:schemeClr val="tx1"/>
                </a:solidFill>
                <a:effectLst/>
                <a:latin typeface="+mn-lt"/>
                <a:ea typeface="+mn-ea"/>
                <a:cs typeface="+mn-cs"/>
              </a:rPr>
              <a:t>Safety and early identification checks</a:t>
            </a:r>
            <a:r>
              <a:rPr lang="en-GB" sz="1200" b="0" i="0" kern="1200" dirty="0">
                <a:solidFill>
                  <a:schemeClr val="tx1"/>
                </a:solidFill>
                <a:effectLst/>
                <a:latin typeface="+mn-lt"/>
                <a:ea typeface="+mn-ea"/>
                <a:cs typeface="+mn-cs"/>
              </a:rPr>
              <a:t> on frailty, falls, medication risk, isolation, and mental health. And shared intelligence through </a:t>
            </a:r>
            <a:r>
              <a:rPr lang="en-GB" sz="1200" b="1" i="0" kern="1200" dirty="0">
                <a:solidFill>
                  <a:schemeClr val="tx1"/>
                </a:solidFill>
                <a:effectLst/>
                <a:latin typeface="+mn-lt"/>
                <a:ea typeface="+mn-ea"/>
                <a:cs typeface="+mn-cs"/>
              </a:rPr>
              <a:t>Joy, QRIOS, Frailty Scale tools</a:t>
            </a:r>
            <a:r>
              <a:rPr lang="en-GB" sz="1200" b="0" i="0" kern="1200" dirty="0">
                <a:solidFill>
                  <a:schemeClr val="tx1"/>
                </a:solidFill>
                <a:effectLst/>
                <a:latin typeface="+mn-lt"/>
                <a:ea typeface="+mn-ea"/>
                <a:cs typeface="+mn-cs"/>
              </a:rPr>
              <a:t> — helping us track what’s changing across the neighbourhood.</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We’ve also created a </a:t>
            </a:r>
            <a:r>
              <a:rPr lang="en-GB" sz="1200" b="1" i="0" kern="1200" dirty="0">
                <a:solidFill>
                  <a:schemeClr val="tx1"/>
                </a:solidFill>
                <a:effectLst/>
                <a:latin typeface="+mn-lt"/>
                <a:ea typeface="+mn-ea"/>
                <a:cs typeface="+mn-cs"/>
              </a:rPr>
              <a:t>neighbourhood activity calendar</a:t>
            </a:r>
            <a:r>
              <a:rPr lang="en-GB" sz="1200" b="0" i="0" kern="1200" dirty="0">
                <a:solidFill>
                  <a:schemeClr val="tx1"/>
                </a:solidFill>
                <a:effectLst/>
                <a:latin typeface="+mn-lt"/>
                <a:ea typeface="+mn-ea"/>
                <a:cs typeface="+mn-cs"/>
              </a:rPr>
              <a:t>, because the community told us, “There’s a lot going on but it's not visible or connected.” So the calendar now holds everything in one place and is updated monthly, not left to go stale like many online listings.</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And we designed our </a:t>
            </a:r>
            <a:r>
              <a:rPr lang="en-GB" sz="1200" b="1" i="0" kern="1200" dirty="0">
                <a:solidFill>
                  <a:schemeClr val="tx1"/>
                </a:solidFill>
                <a:effectLst/>
                <a:latin typeface="+mn-lt"/>
                <a:ea typeface="+mn-ea"/>
                <a:cs typeface="+mn-cs"/>
              </a:rPr>
              <a:t>‘What Matters’ strength‑based conversation tool</a:t>
            </a:r>
            <a:r>
              <a:rPr lang="en-GB" sz="1200" b="0" i="0" kern="1200" dirty="0">
                <a:solidFill>
                  <a:schemeClr val="tx1"/>
                </a:solidFill>
                <a:effectLst/>
                <a:latin typeface="+mn-lt"/>
                <a:ea typeface="+mn-ea"/>
                <a:cs typeface="+mn-cs"/>
              </a:rPr>
              <a:t>, which includes the safety and frailty prompts that help us pick up concerns earlier. This has been co‑designed across partners.</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fontAlgn="t"/>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984FA9-26B2-4852-91BB-3AF081C02AF4}" type="slidenum">
              <a:rPr lang="en-GB" smtClean="0"/>
              <a:t>6</a:t>
            </a:fld>
            <a:endParaRPr lang="en-GB"/>
          </a:p>
        </p:txBody>
      </p:sp>
    </p:spTree>
    <p:extLst>
      <p:ext uri="{BB962C8B-B14F-4D97-AF65-F5344CB8AC3E}">
        <p14:creationId xmlns:p14="http://schemas.microsoft.com/office/powerpoint/2010/main" val="194454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“People don’t talk in the language of structures. They talk about who they trust.”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feedback has really shaped our emerging model and the shift from doing things </a:t>
            </a:r>
            <a:r>
              <a:rPr lang="en-GB" sz="1200" b="0" i="1" kern="1200" dirty="0">
                <a:solidFill>
                  <a:schemeClr val="tx1"/>
                </a:solidFill>
                <a:effectLst/>
                <a:latin typeface="+mn-lt"/>
                <a:ea typeface="+mn-ea"/>
                <a:cs typeface="+mn-cs"/>
              </a:rPr>
              <a:t>to</a:t>
            </a:r>
            <a:r>
              <a:rPr lang="en-GB" sz="1200" b="0" i="0" kern="1200" dirty="0">
                <a:solidFill>
                  <a:schemeClr val="tx1"/>
                </a:solidFill>
                <a:effectLst/>
                <a:latin typeface="+mn-lt"/>
                <a:ea typeface="+mn-ea"/>
                <a:cs typeface="+mn-cs"/>
              </a:rPr>
              <a:t> people, to working </a:t>
            </a:r>
            <a:r>
              <a:rPr lang="en-GB" sz="1200" b="0" i="1" kern="1200" dirty="0">
                <a:solidFill>
                  <a:schemeClr val="tx1"/>
                </a:solidFill>
                <a:effectLst/>
                <a:latin typeface="+mn-lt"/>
                <a:ea typeface="+mn-ea"/>
                <a:cs typeface="+mn-cs"/>
              </a:rPr>
              <a:t>with</a:t>
            </a:r>
            <a:r>
              <a:rPr lang="en-GB" sz="1200" b="0" i="0" kern="1200" dirty="0">
                <a:solidFill>
                  <a:schemeClr val="tx1"/>
                </a:solidFill>
                <a:effectLst/>
                <a:latin typeface="+mn-lt"/>
                <a:ea typeface="+mn-ea"/>
                <a:cs typeface="+mn-cs"/>
              </a:rPr>
              <a:t> them.</a:t>
            </a:r>
          </a:p>
          <a:p>
            <a:endParaRPr lang="en-GB" dirty="0"/>
          </a:p>
        </p:txBody>
      </p:sp>
      <p:sp>
        <p:nvSpPr>
          <p:cNvPr id="4" name="Slide Number Placeholder 3"/>
          <p:cNvSpPr>
            <a:spLocks noGrp="1"/>
          </p:cNvSpPr>
          <p:nvPr>
            <p:ph type="sldNum" sz="quarter" idx="5"/>
          </p:nvPr>
        </p:nvSpPr>
        <p:spPr/>
        <p:txBody>
          <a:bodyPr/>
          <a:lstStyle/>
          <a:p>
            <a:fld id="{02984FA9-26B2-4852-91BB-3AF081C02AF4}" type="slidenum">
              <a:rPr lang="en-GB" smtClean="0"/>
              <a:t>7</a:t>
            </a:fld>
            <a:endParaRPr lang="en-GB"/>
          </a:p>
        </p:txBody>
      </p:sp>
    </p:spTree>
    <p:extLst>
      <p:ext uri="{BB962C8B-B14F-4D97-AF65-F5344CB8AC3E}">
        <p14:creationId xmlns:p14="http://schemas.microsoft.com/office/powerpoint/2010/main" val="51124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984FA9-26B2-4852-91BB-3AF081C02AF4}" type="slidenum">
              <a:rPr lang="en-GB" smtClean="0"/>
              <a:t>8</a:t>
            </a:fld>
            <a:endParaRPr lang="en-GB"/>
          </a:p>
        </p:txBody>
      </p:sp>
    </p:spTree>
    <p:extLst>
      <p:ext uri="{BB962C8B-B14F-4D97-AF65-F5344CB8AC3E}">
        <p14:creationId xmlns:p14="http://schemas.microsoft.com/office/powerpoint/2010/main" val="97756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984FA9-26B2-4852-91BB-3AF081C02AF4}" type="slidenum">
              <a:rPr lang="en-GB" smtClean="0"/>
              <a:t>10</a:t>
            </a:fld>
            <a:endParaRPr lang="en-GB"/>
          </a:p>
        </p:txBody>
      </p:sp>
    </p:spTree>
    <p:extLst>
      <p:ext uri="{BB962C8B-B14F-4D97-AF65-F5344CB8AC3E}">
        <p14:creationId xmlns:p14="http://schemas.microsoft.com/office/powerpoint/2010/main" val="389950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Data‑sharing with VCSE partners is still a barrier we need to collectively navigate.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VCSE capacity is stretched, which could impact sustainability.</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Neighbourhood-level data maturity is still developing, which means some insights will take time.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And if governance becomes too heavy, there’s a risk we slip back into traditional “doing to” patterns which our communities have told us does not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UHNM have expressed interest in joining the initiative, and the appetite for co-production across partners is real and growing.</a:t>
            </a:r>
          </a:p>
          <a:p>
            <a:endParaRPr lang="en-GB" dirty="0"/>
          </a:p>
        </p:txBody>
      </p:sp>
      <p:sp>
        <p:nvSpPr>
          <p:cNvPr id="4" name="Slide Number Placeholder 3"/>
          <p:cNvSpPr>
            <a:spLocks noGrp="1"/>
          </p:cNvSpPr>
          <p:nvPr>
            <p:ph type="sldNum" sz="quarter" idx="5"/>
          </p:nvPr>
        </p:nvSpPr>
        <p:spPr/>
        <p:txBody>
          <a:bodyPr/>
          <a:lstStyle/>
          <a:p>
            <a:fld id="{02984FA9-26B2-4852-91BB-3AF081C02AF4}" type="slidenum">
              <a:rPr lang="en-GB" smtClean="0"/>
              <a:t>12</a:t>
            </a:fld>
            <a:endParaRPr lang="en-GB"/>
          </a:p>
        </p:txBody>
      </p:sp>
    </p:spTree>
    <p:extLst>
      <p:ext uri="{BB962C8B-B14F-4D97-AF65-F5344CB8AC3E}">
        <p14:creationId xmlns:p14="http://schemas.microsoft.com/office/powerpoint/2010/main" val="369148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BC05-563A-1E5E-0202-71B12A87A6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1455C72-9253-9FD1-CB34-904747D2D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5BD0339-A04B-EB8E-FED4-8CF264B29F4B}"/>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5" name="Footer Placeholder 4">
            <a:extLst>
              <a:ext uri="{FF2B5EF4-FFF2-40B4-BE49-F238E27FC236}">
                <a16:creationId xmlns:a16="http://schemas.microsoft.com/office/drawing/2014/main" id="{C59D3529-E619-F61D-8D7D-BBB1D7B387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9445C7-5F19-D55B-5633-F96E876EAB8E}"/>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162658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B9E6-6371-ABE2-E000-B0D678F6FD8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985D805-93CE-1971-3ECC-2EEE4302504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8C0469-B65E-973A-EB80-F1840182C1D0}"/>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5" name="Footer Placeholder 4">
            <a:extLst>
              <a:ext uri="{FF2B5EF4-FFF2-40B4-BE49-F238E27FC236}">
                <a16:creationId xmlns:a16="http://schemas.microsoft.com/office/drawing/2014/main" id="{95412F92-D7DE-5A10-2364-D24EB54F6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81AAB6-520E-B341-7216-58772D6AB617}"/>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8817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A860A-2A69-B64B-E08D-2AD6C956FC3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05FA2AB-4324-069C-B42D-9D1B83CE2D0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1093E0-5D9B-F01F-0847-DC1E0002B99C}"/>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5" name="Footer Placeholder 4">
            <a:extLst>
              <a:ext uri="{FF2B5EF4-FFF2-40B4-BE49-F238E27FC236}">
                <a16:creationId xmlns:a16="http://schemas.microsoft.com/office/drawing/2014/main" id="{77041B69-4D77-F2F9-FC00-EE603A1D80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03FB9A-5B63-D70F-0000-D68FC85B7481}"/>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366608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DABA-29A3-8009-1530-098FE5F1304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04FEE52-0271-73BA-02EC-4696C6639B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CEF0FA-034B-DF28-19CA-DA062D021647}"/>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5" name="Footer Placeholder 4">
            <a:extLst>
              <a:ext uri="{FF2B5EF4-FFF2-40B4-BE49-F238E27FC236}">
                <a16:creationId xmlns:a16="http://schemas.microsoft.com/office/drawing/2014/main" id="{AEF4A651-1ED1-4B00-04FB-196EACAB3F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3226A8-56B5-BDC4-57C6-0496B3886B67}"/>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386524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48DD-E684-2969-56C6-5CF88250409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A5B4054-CC59-847E-7143-C22B46B8F0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3FA7619-A421-22DB-19A2-77ED8D8EC7D5}"/>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5" name="Footer Placeholder 4">
            <a:extLst>
              <a:ext uri="{FF2B5EF4-FFF2-40B4-BE49-F238E27FC236}">
                <a16:creationId xmlns:a16="http://schemas.microsoft.com/office/drawing/2014/main" id="{767F6120-1721-DDFF-8D8B-695594800A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4031DB-F982-EBA3-952D-463624B8E2C4}"/>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391881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91B5-38DA-BC25-00D6-ED4D8E9C2A4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8AA4332-9980-CF85-6BCB-78AFD431BB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6092C98-9DA7-43B4-024D-21484FDE0F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6E72129-8202-E714-6E8C-03F743197FFD}"/>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6" name="Footer Placeholder 5">
            <a:extLst>
              <a:ext uri="{FF2B5EF4-FFF2-40B4-BE49-F238E27FC236}">
                <a16:creationId xmlns:a16="http://schemas.microsoft.com/office/drawing/2014/main" id="{AACF1750-8FA6-9FC2-3303-D40454579D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A429F4-C370-AB08-4A7D-61912ABE6A7F}"/>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36621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E30C-672A-1280-F3B0-73D78013076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EB69035-7490-02B8-458F-97B148713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038EB3-98F0-083A-2E02-E2A0502F01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8B3CFC3-92C0-3FBE-F88E-64C1C3B28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5882FF-21BE-266F-1F33-FCA5E35EF44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0A7168B-361E-B258-B58D-43304FA5827E}"/>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8" name="Footer Placeholder 7">
            <a:extLst>
              <a:ext uri="{FF2B5EF4-FFF2-40B4-BE49-F238E27FC236}">
                <a16:creationId xmlns:a16="http://schemas.microsoft.com/office/drawing/2014/main" id="{64FF7B88-920D-375D-4D23-F49FBEAFAE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4DD75F-2F0A-9336-5C62-40D199748FB1}"/>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326777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A444-E3CE-244B-5AB4-CA92587EEC6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4D7E33-9921-AC00-56DC-30DA958A3DF8}"/>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4" name="Footer Placeholder 3">
            <a:extLst>
              <a:ext uri="{FF2B5EF4-FFF2-40B4-BE49-F238E27FC236}">
                <a16:creationId xmlns:a16="http://schemas.microsoft.com/office/drawing/2014/main" id="{97EB912D-A903-35D6-E551-EC9CBD85D0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5E93A1-F337-B046-B8D2-C511BEF00376}"/>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5913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34A324-7C1B-5729-68C7-181B2CDA8421}"/>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3" name="Footer Placeholder 2">
            <a:extLst>
              <a:ext uri="{FF2B5EF4-FFF2-40B4-BE49-F238E27FC236}">
                <a16:creationId xmlns:a16="http://schemas.microsoft.com/office/drawing/2014/main" id="{122F2980-C6FC-0DD5-7BDD-F776C97B97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DC5C73-326C-24CC-49CF-0F21924EF2E0}"/>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76259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5E6F-9E3B-39DF-DA6C-D4BD214122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DC757E4-11C6-0A45-4B6C-4A32B11E8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6A5EF9E-4E22-717C-0A49-51801DCC2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3E7D5F-08AB-B1B8-CF25-4EB333BF5835}"/>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6" name="Footer Placeholder 5">
            <a:extLst>
              <a:ext uri="{FF2B5EF4-FFF2-40B4-BE49-F238E27FC236}">
                <a16:creationId xmlns:a16="http://schemas.microsoft.com/office/drawing/2014/main" id="{3974C34B-E919-0A65-208F-21478ABB62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AA9996-1DE7-19B5-9923-149D51005F16}"/>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61519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D4AB-6FDA-F81C-4210-0854E8802D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956F97-DEF6-1ADF-F1EC-D6B39EBC9C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EE3528-ED8F-C128-8B73-A8201B05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889962-F1D3-7636-7F79-274F88981BE4}"/>
              </a:ext>
            </a:extLst>
          </p:cNvPr>
          <p:cNvSpPr>
            <a:spLocks noGrp="1"/>
          </p:cNvSpPr>
          <p:nvPr>
            <p:ph type="dt" sz="half" idx="10"/>
          </p:nvPr>
        </p:nvSpPr>
        <p:spPr/>
        <p:txBody>
          <a:bodyPr/>
          <a:lstStyle/>
          <a:p>
            <a:fld id="{D68E84C8-6B91-4890-B956-D172498E93C2}" type="datetimeFigureOut">
              <a:rPr lang="en-GB" smtClean="0"/>
              <a:t>19/03/2026</a:t>
            </a:fld>
            <a:endParaRPr lang="en-GB"/>
          </a:p>
        </p:txBody>
      </p:sp>
      <p:sp>
        <p:nvSpPr>
          <p:cNvPr id="6" name="Footer Placeholder 5">
            <a:extLst>
              <a:ext uri="{FF2B5EF4-FFF2-40B4-BE49-F238E27FC236}">
                <a16:creationId xmlns:a16="http://schemas.microsoft.com/office/drawing/2014/main" id="{3FFBE836-8E79-1AE5-4EEA-7F8548BC97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6F7882-60CD-C6CA-8591-E807620EE089}"/>
              </a:ext>
            </a:extLst>
          </p:cNvPr>
          <p:cNvSpPr>
            <a:spLocks noGrp="1"/>
          </p:cNvSpPr>
          <p:nvPr>
            <p:ph type="sldNum" sz="quarter" idx="12"/>
          </p:nvPr>
        </p:nvSpPr>
        <p:spPr/>
        <p:txBody>
          <a:bodyPr/>
          <a:lstStyle/>
          <a:p>
            <a:fld id="{39E0B22E-D7C0-4541-A3AE-9E8593F74BFC}" type="slidenum">
              <a:rPr lang="en-GB" smtClean="0"/>
              <a:t>‹#›</a:t>
            </a:fld>
            <a:endParaRPr lang="en-GB"/>
          </a:p>
        </p:txBody>
      </p:sp>
    </p:spTree>
    <p:extLst>
      <p:ext uri="{BB962C8B-B14F-4D97-AF65-F5344CB8AC3E}">
        <p14:creationId xmlns:p14="http://schemas.microsoft.com/office/powerpoint/2010/main" val="385056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968E0-01AB-F616-C3F3-A8E78181E4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2A475BC-20FB-AF15-0365-46CE5D35F7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29BA56-AAE9-5292-1286-CA01EC983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8E84C8-6B91-4890-B956-D172498E93C2}" type="datetimeFigureOut">
              <a:rPr lang="en-GB" smtClean="0"/>
              <a:t>19/03/2026</a:t>
            </a:fld>
            <a:endParaRPr lang="en-GB"/>
          </a:p>
        </p:txBody>
      </p:sp>
      <p:sp>
        <p:nvSpPr>
          <p:cNvPr id="5" name="Footer Placeholder 4">
            <a:extLst>
              <a:ext uri="{FF2B5EF4-FFF2-40B4-BE49-F238E27FC236}">
                <a16:creationId xmlns:a16="http://schemas.microsoft.com/office/drawing/2014/main" id="{3A42275C-6E73-776B-F728-762B77A7E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435A3AE-76F9-EE47-59F5-DD48BEE5BA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E0B22E-D7C0-4541-A3AE-9E8593F74BFC}" type="slidenum">
              <a:rPr lang="en-GB" smtClean="0"/>
              <a:t>‹#›</a:t>
            </a:fld>
            <a:endParaRPr lang="en-GB"/>
          </a:p>
        </p:txBody>
      </p:sp>
    </p:spTree>
    <p:extLst>
      <p:ext uri="{BB962C8B-B14F-4D97-AF65-F5344CB8AC3E}">
        <p14:creationId xmlns:p14="http://schemas.microsoft.com/office/powerpoint/2010/main" val="126651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hyperlink" Target="mailto:lucy.marquis@mpft.nhs.uk" TargetMode="External"/><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paul.friend@stoke.gov.uk" TargetMode="External"/><Relationship Id="rId5" Type="http://schemas.openxmlformats.org/officeDocument/2006/relationships/hyperlink" Target="mailto:tom.pine@vast.org.uk" TargetMode="External"/><Relationship Id="rId4" Type="http://schemas.openxmlformats.org/officeDocument/2006/relationships/hyperlink" Target="mailto:seema.gater@stoke.nhs.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8.png"/><Relationship Id="rId5" Type="http://schemas.openxmlformats.org/officeDocument/2006/relationships/diagramQuickStyle" Target="../diagrams/quickStyle2.xml"/><Relationship Id="rId15" Type="http://schemas.openxmlformats.org/officeDocument/2006/relationships/image" Target="../media/image14.png"/><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30.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28.png"/><Relationship Id="rId25" Type="http://schemas.openxmlformats.org/officeDocument/2006/relationships/image" Target="../media/image33.jpeg"/><Relationship Id="rId2" Type="http://schemas.openxmlformats.org/officeDocument/2006/relationships/image" Target="../media/image6.jpeg"/><Relationship Id="rId16" Type="http://schemas.openxmlformats.org/officeDocument/2006/relationships/image" Target="../media/image18.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2.png"/><Relationship Id="rId23" Type="http://schemas.openxmlformats.org/officeDocument/2006/relationships/image" Target="../media/image32.jpeg"/><Relationship Id="rId10" Type="http://schemas.openxmlformats.org/officeDocument/2006/relationships/image" Target="../media/image23.png"/><Relationship Id="rId19" Type="http://schemas.openxmlformats.org/officeDocument/2006/relationships/image" Target="../media/image11.png"/><Relationship Id="rId4" Type="http://schemas.openxmlformats.org/officeDocument/2006/relationships/image" Target="../media/image8.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ndti.org.uk/resource/ndti-wellbeing-questions-framework/"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hyperlink" Target="https://www.cordisbright.co.uk/admin/resources/hct-final-evaluation-report-21-july.pdf" TargetMode="External"/><Relationship Id="rId5" Type="http://schemas.openxmlformats.org/officeDocument/2006/relationships/diagramQuickStyle" Target="../diagrams/quickStyle3.xml"/><Relationship Id="rId10" Type="http://schemas.openxmlformats.org/officeDocument/2006/relationships/hyperlink" Target="https://www.scfn.org.uk/cfs-app" TargetMode="External"/><Relationship Id="rId4" Type="http://schemas.openxmlformats.org/officeDocument/2006/relationships/diagramLayout" Target="../diagrams/layout3.xml"/><Relationship Id="rId9" Type="http://schemas.openxmlformats.org/officeDocument/2006/relationships/hyperlink" Target="https://case.thejoyapp.com/"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silhouette of a person walking out of a doorway&#10;&#10;AI-generated content may be incorrect.">
            <a:extLst>
              <a:ext uri="{FF2B5EF4-FFF2-40B4-BE49-F238E27FC236}">
                <a16:creationId xmlns:a16="http://schemas.microsoft.com/office/drawing/2014/main" id="{AAFAFFD9-D564-1C4C-368F-F612EBFD5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613" y="2200401"/>
            <a:ext cx="6429222" cy="4546582"/>
          </a:xfrm>
          <a:prstGeom prst="rect">
            <a:avLst/>
          </a:prstGeom>
        </p:spPr>
      </p:pic>
      <p:pic>
        <p:nvPicPr>
          <p:cNvPr id="13" name="Picture 12" descr="A silhouette of a couple of people&#10;&#10;AI-generated content may be incorrect.">
            <a:extLst>
              <a:ext uri="{FF2B5EF4-FFF2-40B4-BE49-F238E27FC236}">
                <a16:creationId xmlns:a16="http://schemas.microsoft.com/office/drawing/2014/main" id="{2476CC0F-3629-020B-B679-C62367610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578" y="-1457623"/>
            <a:ext cx="9695793" cy="6858000"/>
          </a:xfrm>
          <a:prstGeom prst="rect">
            <a:avLst/>
          </a:prstGeom>
        </p:spPr>
      </p:pic>
      <p:pic>
        <p:nvPicPr>
          <p:cNvPr id="1028" name="Picture 1027" descr="A silhouette of people sitting on a bench&#10;&#10;AI-generated content may be incorrect.">
            <a:extLst>
              <a:ext uri="{FF2B5EF4-FFF2-40B4-BE49-F238E27FC236}">
                <a16:creationId xmlns:a16="http://schemas.microsoft.com/office/drawing/2014/main" id="{4B4CE126-F7F3-21CE-6BFD-3FBEBE1D5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2224" y="-757878"/>
            <a:ext cx="5547891" cy="3924118"/>
          </a:xfrm>
          <a:prstGeom prst="rect">
            <a:avLst/>
          </a:prstGeom>
        </p:spPr>
      </p:pic>
      <p:pic>
        <p:nvPicPr>
          <p:cNvPr id="19" name="Picture 18" descr="A silhouette of a person riding a bicycle&#10;&#10;AI-generated content may be incorrect.">
            <a:extLst>
              <a:ext uri="{FF2B5EF4-FFF2-40B4-BE49-F238E27FC236}">
                <a16:creationId xmlns:a16="http://schemas.microsoft.com/office/drawing/2014/main" id="{B4A2939C-A75A-4CCA-BA41-5E8C2A7DD1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194" y="2230820"/>
            <a:ext cx="6343194" cy="4485745"/>
          </a:xfrm>
          <a:prstGeom prst="rect">
            <a:avLst/>
          </a:prstGeom>
        </p:spPr>
      </p:pic>
      <p:pic>
        <p:nvPicPr>
          <p:cNvPr id="1032" name="Picture 1031" descr="A silhouette of two people sitting at a table&#10;&#10;AI-generated content may be incorrect.">
            <a:extLst>
              <a:ext uri="{FF2B5EF4-FFF2-40B4-BE49-F238E27FC236}">
                <a16:creationId xmlns:a16="http://schemas.microsoft.com/office/drawing/2014/main" id="{C80F36E8-043F-728F-3176-17E6521118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7466" y="-860228"/>
            <a:ext cx="5547891" cy="3924118"/>
          </a:xfrm>
          <a:prstGeom prst="rect">
            <a:avLst/>
          </a:prstGeom>
        </p:spPr>
      </p:pic>
      <p:sp>
        <p:nvSpPr>
          <p:cNvPr id="2" name="Title 1">
            <a:extLst>
              <a:ext uri="{FF2B5EF4-FFF2-40B4-BE49-F238E27FC236}">
                <a16:creationId xmlns:a16="http://schemas.microsoft.com/office/drawing/2014/main" id="{B2B9180D-BD57-7CFF-DADC-4623C2054734}"/>
              </a:ext>
            </a:extLst>
          </p:cNvPr>
          <p:cNvSpPr>
            <a:spLocks noGrp="1"/>
          </p:cNvSpPr>
          <p:nvPr>
            <p:ph type="ctrTitle"/>
          </p:nvPr>
        </p:nvSpPr>
        <p:spPr>
          <a:xfrm>
            <a:off x="3929457" y="1702920"/>
            <a:ext cx="8040045" cy="2751086"/>
          </a:xfrm>
        </p:spPr>
        <p:txBody>
          <a:bodyPr vert="horz" lIns="91440" tIns="45720" rIns="91440" bIns="45720" rtlCol="0" anchor="b">
            <a:noAutofit/>
          </a:bodyPr>
          <a:lstStyle/>
          <a:p>
            <a:pPr algn="l"/>
            <a:r>
              <a:rPr lang="en-US" sz="4800" b="1" dirty="0"/>
              <a:t>‘Ageing Well in Whitfield’ Pilot</a:t>
            </a:r>
            <a:br>
              <a:rPr lang="en-US" sz="3000" b="1" dirty="0"/>
            </a:br>
            <a:r>
              <a:rPr lang="en-US" sz="3000" b="1" i="1" dirty="0"/>
              <a:t>(North Stoke Project </a:t>
            </a:r>
            <a:r>
              <a:rPr lang="en-US" sz="3000" b="1" i="1" kern="1200" dirty="0">
                <a:solidFill>
                  <a:schemeClr val="tx1"/>
                </a:solidFill>
                <a:latin typeface="+mj-lt"/>
                <a:ea typeface="+mj-ea"/>
                <a:cs typeface="+mj-cs"/>
              </a:rPr>
              <a:t>2025-2026)</a:t>
            </a:r>
            <a:br>
              <a:rPr lang="en-US" sz="3000" b="1" i="1" kern="1200" dirty="0">
                <a:solidFill>
                  <a:schemeClr val="tx1"/>
                </a:solidFill>
                <a:latin typeface="+mj-lt"/>
                <a:ea typeface="+mj-ea"/>
                <a:cs typeface="+mj-cs"/>
              </a:rPr>
            </a:br>
            <a:r>
              <a:rPr lang="en-GB" sz="1600" b="1" i="1" dirty="0"/>
              <a:t>E</a:t>
            </a:r>
            <a:r>
              <a:rPr lang="en-GB" sz="1600" b="1" i="1" kern="1200" dirty="0">
                <a:solidFill>
                  <a:schemeClr val="tx1"/>
                </a:solidFill>
                <a:latin typeface="+mj-lt"/>
                <a:ea typeface="+mj-ea"/>
                <a:cs typeface="+mj-cs"/>
              </a:rPr>
              <a:t>arly architecture of a neighbourhood health approach, rooted in prevention, collaboration, and local assets</a:t>
            </a:r>
            <a:br>
              <a:rPr lang="en-US" sz="3000" b="1" i="1" kern="1200" dirty="0">
                <a:solidFill>
                  <a:schemeClr val="tx1"/>
                </a:solidFill>
                <a:latin typeface="+mj-lt"/>
                <a:ea typeface="+mj-ea"/>
                <a:cs typeface="+mj-cs"/>
              </a:rPr>
            </a:br>
            <a:endParaRPr lang="en-US" sz="30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BA527A46-6C5E-06E4-31DA-FBE29E2D6315}"/>
              </a:ext>
            </a:extLst>
          </p:cNvPr>
          <p:cNvSpPr txBox="1"/>
          <p:nvPr/>
        </p:nvSpPr>
        <p:spPr>
          <a:xfrm>
            <a:off x="4038600" y="4782320"/>
            <a:ext cx="7644627" cy="1329443"/>
          </a:xfrm>
          <a:prstGeom prst="rect">
            <a:avLst/>
          </a:prstGeom>
        </p:spPr>
        <p:txBody>
          <a:bodyPr vert="horz" lIns="91440" tIns="45720" rIns="91440" bIns="45720" rtlCol="0">
            <a:normAutofit/>
          </a:bodyPr>
          <a:lstStyle/>
          <a:p>
            <a:pPr algn="r" defTabSz="914400">
              <a:lnSpc>
                <a:spcPct val="90000"/>
              </a:lnSpc>
              <a:spcBef>
                <a:spcPts val="1000"/>
              </a:spcBef>
            </a:pPr>
            <a:endParaRPr lang="en-US" sz="2400" kern="1200" dirty="0">
              <a:solidFill>
                <a:schemeClr val="tx1"/>
              </a:solidFill>
              <a:latin typeface="+mn-lt"/>
              <a:ea typeface="+mn-ea"/>
              <a:cs typeface="+mn-cs"/>
            </a:endParaRPr>
          </a:p>
        </p:txBody>
      </p:sp>
      <p:pic>
        <p:nvPicPr>
          <p:cNvPr id="3" name="Picture 4" descr="North Staffordshire Combined Healthcare">
            <a:extLst>
              <a:ext uri="{FF2B5EF4-FFF2-40B4-BE49-F238E27FC236}">
                <a16:creationId xmlns:a16="http://schemas.microsoft.com/office/drawing/2014/main" id="{7B63E5D8-5A30-C553-7757-FC097B4B1E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2403" y="5786807"/>
            <a:ext cx="2006184" cy="6821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acebook Profile Image">
            <a:extLst>
              <a:ext uri="{FF2B5EF4-FFF2-40B4-BE49-F238E27FC236}">
                <a16:creationId xmlns:a16="http://schemas.microsoft.com/office/drawing/2014/main" id="{9AD21FEC-68D4-2805-D185-879AD2D18B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396" y="5781735"/>
            <a:ext cx="2461847" cy="60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vast.org.uk/wp-content/uploads/2020/03/abzWbWy-_400x400-150x150.jpg">
            <a:extLst>
              <a:ext uri="{FF2B5EF4-FFF2-40B4-BE49-F238E27FC236}">
                <a16:creationId xmlns:a16="http://schemas.microsoft.com/office/drawing/2014/main" id="{C72FD5B2-EE5C-9E90-5137-8EFD532B26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14882" y="5408168"/>
            <a:ext cx="1187831" cy="1187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VAST - Stoke-on-Trent Covid-19 Support Network">
            <a:extLst>
              <a:ext uri="{FF2B5EF4-FFF2-40B4-BE49-F238E27FC236}">
                <a16:creationId xmlns:a16="http://schemas.microsoft.com/office/drawing/2014/main" id="{378352EA-0373-3B77-2E73-7C45CFFD378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62389" y="5817694"/>
            <a:ext cx="1159435" cy="7729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029" descr="A silhouette of a family holding hands&#10;&#10;AI-generated content may be incorrect.">
            <a:extLst>
              <a:ext uri="{FF2B5EF4-FFF2-40B4-BE49-F238E27FC236}">
                <a16:creationId xmlns:a16="http://schemas.microsoft.com/office/drawing/2014/main" id="{7C93100C-483E-88FB-09AB-2E7525BE458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6932" y="-484747"/>
            <a:ext cx="4601239" cy="3252952"/>
          </a:xfrm>
          <a:prstGeom prst="rect">
            <a:avLst/>
          </a:prstGeom>
        </p:spPr>
      </p:pic>
      <p:pic>
        <p:nvPicPr>
          <p:cNvPr id="1026" name="Picture 2" descr="Community Pharmacy Staffordshire &amp; Stoke-on-Trent – Your Community Pharmacy  portal for Staffs &amp; Stoke-on-Trent">
            <a:extLst>
              <a:ext uri="{FF2B5EF4-FFF2-40B4-BE49-F238E27FC236}">
                <a16:creationId xmlns:a16="http://schemas.microsoft.com/office/drawing/2014/main" id="{67AF5501-B755-F565-02E4-D977EBDCBC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62016" y="4402237"/>
            <a:ext cx="2455968" cy="9190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egg Hayes Futures">
            <a:extLst>
              <a:ext uri="{FF2B5EF4-FFF2-40B4-BE49-F238E27FC236}">
                <a16:creationId xmlns:a16="http://schemas.microsoft.com/office/drawing/2014/main" id="{DDBB9954-641D-9DF9-52FD-FC9F0D5FB6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04206" y="4317359"/>
            <a:ext cx="2857585" cy="9190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mbined Healthcare and Communities Together partnership continues at  Blurton Community Lounge - North Staffordshire Combined Healthcare NHS Trust">
            <a:extLst>
              <a:ext uri="{FF2B5EF4-FFF2-40B4-BE49-F238E27FC236}">
                <a16:creationId xmlns:a16="http://schemas.microsoft.com/office/drawing/2014/main" id="{484C8376-C5F1-6482-3AB6-9D71D11E235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98962" y="4177518"/>
            <a:ext cx="1501439" cy="1501439"/>
          </a:xfrm>
          <a:prstGeom prst="rect">
            <a:avLst/>
          </a:prstGeom>
          <a:noFill/>
          <a:extLst>
            <a:ext uri="{909E8E84-426E-40DD-AFC4-6F175D3DCCD1}">
              <a14:hiddenFill xmlns:a14="http://schemas.microsoft.com/office/drawing/2010/main">
                <a:solidFill>
                  <a:srgbClr val="FFFFFF"/>
                </a:solidFill>
              </a14:hiddenFill>
            </a:ext>
          </a:extLst>
        </p:spPr>
      </p:pic>
      <p:pic>
        <p:nvPicPr>
          <p:cNvPr id="14" name="object 4" descr="Midlands Partnership University NHS Foundation Trust">
            <a:extLst>
              <a:ext uri="{FF2B5EF4-FFF2-40B4-BE49-F238E27FC236}">
                <a16:creationId xmlns:a16="http://schemas.microsoft.com/office/drawing/2014/main" id="{137368BF-BC77-11CF-8C57-267B10E7F22E}"/>
              </a:ext>
            </a:extLst>
          </p:cNvPr>
          <p:cNvPicPr/>
          <p:nvPr/>
        </p:nvPicPr>
        <p:blipFill>
          <a:blip r:embed="rId16" cstate="print"/>
          <a:stretch>
            <a:fillRect/>
          </a:stretch>
        </p:blipFill>
        <p:spPr>
          <a:xfrm>
            <a:off x="5784787" y="5485255"/>
            <a:ext cx="3065176" cy="1066298"/>
          </a:xfrm>
          <a:prstGeom prst="rect">
            <a:avLst/>
          </a:prstGeom>
        </p:spPr>
      </p:pic>
    </p:spTree>
    <p:extLst>
      <p:ext uri="{BB962C8B-B14F-4D97-AF65-F5344CB8AC3E}">
        <p14:creationId xmlns:p14="http://schemas.microsoft.com/office/powerpoint/2010/main" val="60075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79E1-6BFE-E3B9-88AD-666B0987C66D}"/>
              </a:ext>
            </a:extLst>
          </p:cNvPr>
          <p:cNvSpPr>
            <a:spLocks noGrp="1"/>
          </p:cNvSpPr>
          <p:nvPr>
            <p:ph type="title"/>
          </p:nvPr>
        </p:nvSpPr>
        <p:spPr>
          <a:xfrm>
            <a:off x="121920" y="121285"/>
            <a:ext cx="10515600" cy="1325563"/>
          </a:xfrm>
        </p:spPr>
        <p:txBody>
          <a:bodyPr>
            <a:normAutofit/>
          </a:bodyPr>
          <a:lstStyle/>
          <a:p>
            <a:r>
              <a:rPr lang="en-GB" sz="3000" b="1" dirty="0">
                <a:latin typeface="Arial" panose="020B0604020202020204" pitchFamily="34" charset="0"/>
                <a:cs typeface="Arial" panose="020B0604020202020204" pitchFamily="34" charset="0"/>
              </a:rPr>
              <a:t>Wellbeing framework: </a:t>
            </a:r>
            <a:r>
              <a:rPr lang="en-GB" sz="3000" b="1" i="1" dirty="0">
                <a:latin typeface="Arial" panose="020B0604020202020204" pitchFamily="34" charset="0"/>
                <a:cs typeface="Arial" panose="020B0604020202020204" pitchFamily="34" charset="0"/>
              </a:rPr>
              <a:t>Measuring what matters baseline  </a:t>
            </a:r>
          </a:p>
        </p:txBody>
      </p:sp>
      <p:graphicFrame>
        <p:nvGraphicFramePr>
          <p:cNvPr id="9" name="Content Placeholder 2">
            <a:extLst>
              <a:ext uri="{FF2B5EF4-FFF2-40B4-BE49-F238E27FC236}">
                <a16:creationId xmlns:a16="http://schemas.microsoft.com/office/drawing/2014/main" id="{3EBDCC76-4844-A949-5F2B-1A220ADA8BF2}"/>
              </a:ext>
            </a:extLst>
          </p:cNvPr>
          <p:cNvGraphicFramePr>
            <a:graphicFrameLocks noGrp="1"/>
          </p:cNvGraphicFramePr>
          <p:nvPr>
            <p:ph idx="1"/>
          </p:nvPr>
        </p:nvGraphicFramePr>
        <p:xfrm>
          <a:off x="497840" y="1330960"/>
          <a:ext cx="11008360" cy="4846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561B342-1C15-0FA2-EA84-4D30BF4B7BA6}"/>
              </a:ext>
            </a:extLst>
          </p:cNvPr>
          <p:cNvSpPr txBox="1"/>
          <p:nvPr/>
        </p:nvSpPr>
        <p:spPr>
          <a:xfrm>
            <a:off x="4236720" y="5955288"/>
            <a:ext cx="7848600" cy="646331"/>
          </a:xfrm>
          <a:prstGeom prst="rect">
            <a:avLst/>
          </a:prstGeom>
          <a:solidFill>
            <a:schemeClr val="accent2"/>
          </a:solidFill>
        </p:spPr>
        <p:txBody>
          <a:bodyPr wrap="square">
            <a:spAutoFit/>
          </a:bodyPr>
          <a:lstStyle/>
          <a:p>
            <a:r>
              <a:rPr lang="en-GB" b="0" i="0" dirty="0">
                <a:solidFill>
                  <a:srgbClr val="1E1F40"/>
                </a:solidFill>
                <a:effectLst/>
                <a:latin typeface="Rubik"/>
              </a:rPr>
              <a:t>The </a:t>
            </a:r>
            <a:r>
              <a:rPr lang="en-GB" b="0" i="0" dirty="0" err="1">
                <a:solidFill>
                  <a:srgbClr val="1E1F40"/>
                </a:solidFill>
                <a:effectLst/>
                <a:latin typeface="Rubik"/>
              </a:rPr>
              <a:t>NDTi</a:t>
            </a:r>
            <a:r>
              <a:rPr lang="en-GB" b="0" i="0" dirty="0">
                <a:solidFill>
                  <a:srgbClr val="1E1F40"/>
                </a:solidFill>
                <a:effectLst/>
                <a:latin typeface="Rubik"/>
              </a:rPr>
              <a:t> Wellbeing Questions Framework is a tool designed to measure key aspects of wellbeing relevant to social care and quality of life.</a:t>
            </a:r>
            <a:endParaRPr lang="en-GB" dirty="0"/>
          </a:p>
        </p:txBody>
      </p:sp>
    </p:spTree>
    <p:extLst>
      <p:ext uri="{BB962C8B-B14F-4D97-AF65-F5344CB8AC3E}">
        <p14:creationId xmlns:p14="http://schemas.microsoft.com/office/powerpoint/2010/main" val="357224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DC3B7-299E-800C-F36A-79DB52E20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EAD47-D9F2-0C1C-E19F-5283C3B399F5}"/>
              </a:ext>
            </a:extLst>
          </p:cNvPr>
          <p:cNvSpPr>
            <a:spLocks noGrp="1"/>
          </p:cNvSpPr>
          <p:nvPr>
            <p:ph type="title"/>
          </p:nvPr>
        </p:nvSpPr>
        <p:spPr>
          <a:xfrm>
            <a:off x="121920" y="121285"/>
            <a:ext cx="10515600" cy="1325563"/>
          </a:xfrm>
        </p:spPr>
        <p:txBody>
          <a:bodyPr>
            <a:normAutofit/>
          </a:bodyPr>
          <a:lstStyle/>
          <a:p>
            <a:r>
              <a:rPr lang="en-GB" sz="3000" b="1" dirty="0">
                <a:latin typeface="Arial" panose="020B0604020202020204" pitchFamily="34" charset="0"/>
                <a:cs typeface="Arial" panose="020B0604020202020204" pitchFamily="34" charset="0"/>
              </a:rPr>
              <a:t>Ageing well questions: </a:t>
            </a:r>
            <a:r>
              <a:rPr lang="en-GB" sz="3000" b="1" i="1" dirty="0">
                <a:latin typeface="Arial" panose="020B0604020202020204" pitchFamily="34" charset="0"/>
                <a:cs typeface="Arial" panose="020B0604020202020204" pitchFamily="34" charset="0"/>
              </a:rPr>
              <a:t>Measuring what matters baseline and capturing insights .. Learning with … </a:t>
            </a:r>
            <a:r>
              <a:rPr lang="en-GB" sz="3000" b="1" dirty="0">
                <a:latin typeface="Arial" panose="020B0604020202020204" pitchFamily="34" charset="0"/>
                <a:cs typeface="Arial" panose="020B0604020202020204" pitchFamily="34" charset="0"/>
              </a:rPr>
              <a:t> </a:t>
            </a:r>
          </a:p>
        </p:txBody>
      </p:sp>
      <p:graphicFrame>
        <p:nvGraphicFramePr>
          <p:cNvPr id="4" name="Diagram 3">
            <a:extLst>
              <a:ext uri="{FF2B5EF4-FFF2-40B4-BE49-F238E27FC236}">
                <a16:creationId xmlns:a16="http://schemas.microsoft.com/office/drawing/2014/main" id="{D5E9A4E2-9FAF-99E5-810E-58F966A608E0}"/>
              </a:ext>
            </a:extLst>
          </p:cNvPr>
          <p:cNvGraphicFramePr/>
          <p:nvPr>
            <p:extLst>
              <p:ext uri="{D42A27DB-BD31-4B8C-83A1-F6EECF244321}">
                <p14:modId xmlns:p14="http://schemas.microsoft.com/office/powerpoint/2010/main" val="3604718332"/>
              </p:ext>
            </p:extLst>
          </p:nvPr>
        </p:nvGraphicFramePr>
        <p:xfrm>
          <a:off x="336331" y="1260949"/>
          <a:ext cx="11519338" cy="5597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83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E3E83-5A23-A01B-147D-BF340DAB5864}"/>
              </a:ext>
            </a:extLst>
          </p:cNvPr>
          <p:cNvSpPr>
            <a:spLocks noGrp="1"/>
          </p:cNvSpPr>
          <p:nvPr>
            <p:ph type="title"/>
          </p:nvPr>
        </p:nvSpPr>
        <p:spPr>
          <a:xfrm>
            <a:off x="142240" y="74289"/>
            <a:ext cx="10506456" cy="1014984"/>
          </a:xfrm>
        </p:spPr>
        <p:txBody>
          <a:bodyPr anchor="b">
            <a:normAutofit/>
          </a:bodyPr>
          <a:lstStyle/>
          <a:p>
            <a:r>
              <a:rPr lang="en-GB" b="1" dirty="0"/>
              <a:t>Challenge , Uncertainties, Risks</a:t>
            </a:r>
          </a:p>
        </p:txBody>
      </p:sp>
      <p:sp>
        <p:nvSpPr>
          <p:cNvPr id="21"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3" name="Content Placeholder 2">
            <a:extLst>
              <a:ext uri="{FF2B5EF4-FFF2-40B4-BE49-F238E27FC236}">
                <a16:creationId xmlns:a16="http://schemas.microsoft.com/office/drawing/2014/main" id="{CC5DA297-0A2B-02A7-3ADD-070BF158705A}"/>
              </a:ext>
            </a:extLst>
          </p:cNvPr>
          <p:cNvGraphicFramePr>
            <a:graphicFrameLocks noGrp="1"/>
          </p:cNvGraphicFramePr>
          <p:nvPr>
            <p:ph idx="1"/>
            <p:extLst>
              <p:ext uri="{D42A27DB-BD31-4B8C-83A1-F6EECF244321}">
                <p14:modId xmlns:p14="http://schemas.microsoft.com/office/powerpoint/2010/main" val="4276620505"/>
              </p:ext>
            </p:extLst>
          </p:nvPr>
        </p:nvGraphicFramePr>
        <p:xfrm>
          <a:off x="142240" y="1089273"/>
          <a:ext cx="11724640" cy="5768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peech Bubble: Oval 5">
            <a:extLst>
              <a:ext uri="{FF2B5EF4-FFF2-40B4-BE49-F238E27FC236}">
                <a16:creationId xmlns:a16="http://schemas.microsoft.com/office/drawing/2014/main" id="{62AF7C04-5EC9-FF4C-648C-F00D6CEF05FA}"/>
              </a:ext>
            </a:extLst>
          </p:cNvPr>
          <p:cNvSpPr/>
          <p:nvPr/>
        </p:nvSpPr>
        <p:spPr>
          <a:xfrm>
            <a:off x="7903923" y="74289"/>
            <a:ext cx="3962957" cy="840111"/>
          </a:xfrm>
          <a:prstGeom prst="wedgeEllipse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i="1"/>
              <a:t>Design challenges </a:t>
            </a:r>
          </a:p>
          <a:p>
            <a:pPr algn="ctr"/>
            <a:r>
              <a:rPr lang="en-GB" i="1"/>
              <a:t>we can solve together</a:t>
            </a:r>
            <a:endParaRPr lang="en-GB" i="1" dirty="0"/>
          </a:p>
        </p:txBody>
      </p:sp>
    </p:spTree>
    <p:extLst>
      <p:ext uri="{BB962C8B-B14F-4D97-AF65-F5344CB8AC3E}">
        <p14:creationId xmlns:p14="http://schemas.microsoft.com/office/powerpoint/2010/main" val="280567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c 2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23A2E0-0567-B857-7939-6C65ADA64F43}"/>
              </a:ext>
            </a:extLst>
          </p:cNvPr>
          <p:cNvSpPr>
            <a:spLocks noGrp="1"/>
          </p:cNvSpPr>
          <p:nvPr>
            <p:ph type="title"/>
          </p:nvPr>
        </p:nvSpPr>
        <p:spPr>
          <a:xfrm>
            <a:off x="6893117" y="3197753"/>
            <a:ext cx="4467792" cy="3060541"/>
          </a:xfrm>
        </p:spPr>
        <p:txBody>
          <a:bodyPr vert="horz" lIns="91440" tIns="45720" rIns="91440" bIns="45720" rtlCol="0" anchor="b">
            <a:normAutofit fontScale="90000"/>
          </a:bodyPr>
          <a:lstStyle/>
          <a:p>
            <a:pPr algn="ctr"/>
            <a:br>
              <a:rPr lang="en-US" sz="2900" kern="1200" dirty="0">
                <a:solidFill>
                  <a:srgbClr val="FFFFFF"/>
                </a:solidFill>
                <a:latin typeface="+mj-lt"/>
                <a:ea typeface="+mj-ea"/>
                <a:cs typeface="+mj-cs"/>
              </a:rPr>
            </a:br>
            <a:br>
              <a:rPr lang="en-US" sz="2900" kern="1200" dirty="0">
                <a:solidFill>
                  <a:srgbClr val="FFFFFF"/>
                </a:solidFill>
                <a:latin typeface="+mj-lt"/>
                <a:ea typeface="+mj-ea"/>
                <a:cs typeface="+mj-cs"/>
              </a:rPr>
            </a:br>
            <a:br>
              <a:rPr lang="en-US" sz="2900" kern="1200" dirty="0">
                <a:solidFill>
                  <a:srgbClr val="FFFFFF"/>
                </a:solidFill>
                <a:latin typeface="+mj-lt"/>
                <a:ea typeface="+mj-ea"/>
                <a:cs typeface="+mj-cs"/>
              </a:rPr>
            </a:br>
            <a:br>
              <a:rPr lang="en-US" sz="2900" kern="1200" dirty="0">
                <a:solidFill>
                  <a:srgbClr val="FFFFFF"/>
                </a:solidFill>
                <a:latin typeface="+mj-lt"/>
                <a:ea typeface="+mj-ea"/>
                <a:cs typeface="+mj-cs"/>
              </a:rPr>
            </a:br>
            <a:r>
              <a:rPr lang="en-US" sz="2200" kern="1200" dirty="0">
                <a:solidFill>
                  <a:srgbClr val="FFFFFF"/>
                </a:solidFill>
                <a:latin typeface="+mj-lt"/>
                <a:ea typeface="+mj-ea"/>
                <a:cs typeface="+mj-cs"/>
              </a:rPr>
              <a:t>Ageing Well in Whitfield:</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A</a:t>
            </a:r>
            <a:r>
              <a:rPr lang="en-GB" sz="2200" kern="1200" dirty="0">
                <a:solidFill>
                  <a:srgbClr val="FFFFFF"/>
                </a:solidFill>
                <a:latin typeface="+mj-lt"/>
                <a:ea typeface="+mj-ea"/>
                <a:cs typeface="+mj-cs"/>
              </a:rPr>
              <a:t> project offering an opportunity to address the Neighbourhood Health Framework priority to shift from hospital to community, treatment to prevention, and siloed care to integrated neighbourhood health</a:t>
            </a:r>
            <a:br>
              <a:rPr lang="en-GB" sz="2200" kern="1200" dirty="0">
                <a:solidFill>
                  <a:srgbClr val="FFFFFF"/>
                </a:solidFill>
                <a:latin typeface="+mj-lt"/>
                <a:ea typeface="+mj-ea"/>
                <a:cs typeface="+mj-cs"/>
              </a:rPr>
            </a:br>
            <a:br>
              <a:rPr lang="en-GB" sz="2200" kern="1200" dirty="0">
                <a:solidFill>
                  <a:srgbClr val="FFFFFF"/>
                </a:solidFill>
                <a:latin typeface="+mj-lt"/>
                <a:ea typeface="+mj-ea"/>
                <a:cs typeface="+mj-cs"/>
              </a:rPr>
            </a:br>
            <a:r>
              <a:rPr lang="en-US" sz="2200" kern="1200" dirty="0">
                <a:solidFill>
                  <a:srgbClr val="FFFFFF"/>
                </a:solidFill>
                <a:latin typeface="+mj-lt"/>
                <a:ea typeface="+mj-ea"/>
                <a:cs typeface="+mj-cs"/>
              </a:rPr>
              <a:t>For further information about this project: </a:t>
            </a:r>
            <a:br>
              <a:rPr lang="en-US" sz="2200" kern="1200" dirty="0">
                <a:solidFill>
                  <a:srgbClr val="FFFFFF"/>
                </a:solidFill>
                <a:latin typeface="+mj-lt"/>
                <a:ea typeface="+mj-ea"/>
                <a:cs typeface="+mj-cs"/>
              </a:rPr>
            </a:br>
            <a:r>
              <a:rPr lang="en-US" sz="2200" kern="1200" dirty="0">
                <a:latin typeface="+mj-lt"/>
                <a:ea typeface="+mj-ea"/>
                <a:cs typeface="+mj-cs"/>
                <a:hlinkClick r:id="rId3">
                  <a:extLst>
                    <a:ext uri="{A12FA001-AC4F-418D-AE19-62706E023703}">
                      <ahyp:hlinkClr xmlns:ahyp="http://schemas.microsoft.com/office/drawing/2018/hyperlinkcolor" val="tx"/>
                    </a:ext>
                  </a:extLst>
                </a:hlinkClick>
              </a:rPr>
              <a:t>lucy.marquis@mpft.nhs.uk</a:t>
            </a:r>
            <a:r>
              <a:rPr lang="en-US" sz="2200" kern="1200" dirty="0">
                <a:latin typeface="+mj-lt"/>
                <a:ea typeface="+mj-ea"/>
                <a:cs typeface="+mj-cs"/>
              </a:rPr>
              <a:t> </a:t>
            </a:r>
            <a:br>
              <a:rPr lang="en-US" sz="2200" kern="1200" dirty="0">
                <a:latin typeface="+mj-lt"/>
                <a:ea typeface="+mj-ea"/>
                <a:cs typeface="+mj-cs"/>
              </a:rPr>
            </a:br>
            <a:r>
              <a:rPr lang="en-US" sz="2200" kern="1200" dirty="0">
                <a:latin typeface="+mj-lt"/>
                <a:ea typeface="+mj-ea"/>
                <a:cs typeface="+mj-cs"/>
                <a:hlinkClick r:id="rId4">
                  <a:extLst>
                    <a:ext uri="{A12FA001-AC4F-418D-AE19-62706E023703}">
                      <ahyp:hlinkClr xmlns:ahyp="http://schemas.microsoft.com/office/drawing/2018/hyperlinkcolor" val="tx"/>
                    </a:ext>
                  </a:extLst>
                </a:hlinkClick>
              </a:rPr>
              <a:t>seema.gater@stoke.nhs.uk</a:t>
            </a:r>
            <a:r>
              <a:rPr lang="en-US" sz="2200" kern="1200" dirty="0">
                <a:latin typeface="+mj-lt"/>
                <a:ea typeface="+mj-ea"/>
                <a:cs typeface="+mj-cs"/>
              </a:rPr>
              <a:t> </a:t>
            </a:r>
            <a:br>
              <a:rPr lang="en-US" sz="2200" kern="1200" dirty="0">
                <a:latin typeface="+mj-lt"/>
                <a:ea typeface="+mj-ea"/>
                <a:cs typeface="+mj-cs"/>
              </a:rPr>
            </a:br>
            <a:r>
              <a:rPr lang="en-US" sz="2200" kern="1200" dirty="0">
                <a:latin typeface="+mj-lt"/>
                <a:ea typeface="+mj-ea"/>
                <a:cs typeface="+mj-cs"/>
                <a:hlinkClick r:id="rId5">
                  <a:extLst>
                    <a:ext uri="{A12FA001-AC4F-418D-AE19-62706E023703}">
                      <ahyp:hlinkClr xmlns:ahyp="http://schemas.microsoft.com/office/drawing/2018/hyperlinkcolor" val="tx"/>
                    </a:ext>
                  </a:extLst>
                </a:hlinkClick>
              </a:rPr>
              <a:t>tom.pine@vast.org.uk</a:t>
            </a:r>
            <a:r>
              <a:rPr lang="en-US" sz="2200" kern="1200" dirty="0">
                <a:latin typeface="+mj-lt"/>
                <a:ea typeface="+mj-ea"/>
                <a:cs typeface="+mj-cs"/>
              </a:rPr>
              <a:t> </a:t>
            </a:r>
            <a:br>
              <a:rPr lang="en-US" sz="2200" kern="1200" dirty="0">
                <a:latin typeface="+mj-lt"/>
                <a:ea typeface="+mj-ea"/>
                <a:cs typeface="+mj-cs"/>
              </a:rPr>
            </a:br>
            <a:r>
              <a:rPr lang="en-US" sz="2200" kern="1200" dirty="0">
                <a:latin typeface="+mj-lt"/>
                <a:ea typeface="+mj-ea"/>
                <a:cs typeface="+mj-cs"/>
                <a:hlinkClick r:id="rId6">
                  <a:extLst>
                    <a:ext uri="{A12FA001-AC4F-418D-AE19-62706E023703}">
                      <ahyp:hlinkClr xmlns:ahyp="http://schemas.microsoft.com/office/drawing/2018/hyperlinkcolor" val="tx"/>
                    </a:ext>
                  </a:extLst>
                </a:hlinkClick>
              </a:rPr>
              <a:t>paul.friend@stoke.gov.uk</a:t>
            </a:r>
            <a:r>
              <a:rPr lang="en-US" sz="2200" kern="1200" dirty="0">
                <a:latin typeface="+mj-lt"/>
                <a:ea typeface="+mj-ea"/>
                <a:cs typeface="+mj-cs"/>
              </a:rPr>
              <a:t>  </a:t>
            </a:r>
          </a:p>
        </p:txBody>
      </p:sp>
      <p:sp>
        <p:nvSpPr>
          <p:cNvPr id="26" name="Oval 2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lp">
            <a:extLst>
              <a:ext uri="{FF2B5EF4-FFF2-40B4-BE49-F238E27FC236}">
                <a16:creationId xmlns:a16="http://schemas.microsoft.com/office/drawing/2014/main" id="{CF104C98-B479-D2FB-03D9-22E869D6B4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66777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727C5BA-515D-64E6-2F02-CEF8881BB48D}"/>
              </a:ext>
            </a:extLst>
          </p:cNvPr>
          <p:cNvGraphicFramePr>
            <a:graphicFrameLocks/>
          </p:cNvGraphicFramePr>
          <p:nvPr>
            <p:extLst>
              <p:ext uri="{D42A27DB-BD31-4B8C-83A1-F6EECF244321}">
                <p14:modId xmlns:p14="http://schemas.microsoft.com/office/powerpoint/2010/main" val="3454993986"/>
              </p:ext>
            </p:extLst>
          </p:nvPr>
        </p:nvGraphicFramePr>
        <p:xfrm>
          <a:off x="0" y="-680720"/>
          <a:ext cx="12084908" cy="8757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6769FE4-900B-247B-7E2C-C3BA2C773BD2}"/>
              </a:ext>
            </a:extLst>
          </p:cNvPr>
          <p:cNvSpPr>
            <a:spLocks noGrp="1"/>
          </p:cNvSpPr>
          <p:nvPr>
            <p:ph type="title"/>
          </p:nvPr>
        </p:nvSpPr>
        <p:spPr>
          <a:xfrm>
            <a:off x="188372" y="616594"/>
            <a:ext cx="10515600" cy="1325563"/>
          </a:xfrm>
        </p:spPr>
        <p:txBody>
          <a:bodyPr>
            <a:normAutofit/>
          </a:bodyPr>
          <a:lstStyle/>
          <a:p>
            <a:r>
              <a:rPr lang="en-GB" sz="4500" b="1" dirty="0"/>
              <a:t>Why Ageing Well in Whitfield? </a:t>
            </a:r>
          </a:p>
        </p:txBody>
      </p:sp>
      <p:pic>
        <p:nvPicPr>
          <p:cNvPr id="7" name="Picture 6">
            <a:extLst>
              <a:ext uri="{FF2B5EF4-FFF2-40B4-BE49-F238E27FC236}">
                <a16:creationId xmlns:a16="http://schemas.microsoft.com/office/drawing/2014/main" id="{979F7908-5903-3FA7-A9A4-8A42E4243D80}"/>
              </a:ext>
            </a:extLst>
          </p:cNvPr>
          <p:cNvPicPr>
            <a:picLocks noChangeAspect="1"/>
          </p:cNvPicPr>
          <p:nvPr/>
        </p:nvPicPr>
        <p:blipFill>
          <a:blip r:embed="rId8"/>
          <a:stretch>
            <a:fillRect/>
          </a:stretch>
        </p:blipFill>
        <p:spPr>
          <a:xfrm>
            <a:off x="8075098" y="243154"/>
            <a:ext cx="3688080" cy="2287977"/>
          </a:xfrm>
          <a:prstGeom prst="rect">
            <a:avLst/>
          </a:prstGeom>
          <a:ln w="38100">
            <a:solidFill>
              <a:schemeClr val="accent1"/>
            </a:solidFill>
          </a:ln>
        </p:spPr>
      </p:pic>
      <p:sp>
        <p:nvSpPr>
          <p:cNvPr id="6" name="TextBox 5">
            <a:extLst>
              <a:ext uri="{FF2B5EF4-FFF2-40B4-BE49-F238E27FC236}">
                <a16:creationId xmlns:a16="http://schemas.microsoft.com/office/drawing/2014/main" id="{7C78437B-1DF6-A5FF-6B04-DD9E8AE5B627}"/>
              </a:ext>
            </a:extLst>
          </p:cNvPr>
          <p:cNvSpPr txBox="1"/>
          <p:nvPr/>
        </p:nvSpPr>
        <p:spPr>
          <a:xfrm>
            <a:off x="46132" y="5091016"/>
            <a:ext cx="12084908" cy="369332"/>
          </a:xfrm>
          <a:prstGeom prst="rect">
            <a:avLst/>
          </a:prstGeom>
          <a:noFill/>
        </p:spPr>
        <p:txBody>
          <a:bodyPr wrap="square">
            <a:spAutoFit/>
          </a:bodyPr>
          <a:lstStyle/>
          <a:p>
            <a:pPr algn="ctr"/>
            <a:r>
              <a:rPr lang="en-GB" b="1" i="1" dirty="0">
                <a:highlight>
                  <a:srgbClr val="FFFF00"/>
                </a:highlight>
              </a:rPr>
              <a:t>Stoke-on-Trent residents lose 10 years of healthy life earlier than national average and experience earlier frailty.</a:t>
            </a:r>
          </a:p>
        </p:txBody>
      </p:sp>
      <p:sp>
        <p:nvSpPr>
          <p:cNvPr id="9" name="TextBox 8">
            <a:extLst>
              <a:ext uri="{FF2B5EF4-FFF2-40B4-BE49-F238E27FC236}">
                <a16:creationId xmlns:a16="http://schemas.microsoft.com/office/drawing/2014/main" id="{7D9053A5-4184-493F-81D6-E8AFD3D7A196}"/>
              </a:ext>
            </a:extLst>
          </p:cNvPr>
          <p:cNvSpPr txBox="1"/>
          <p:nvPr/>
        </p:nvSpPr>
        <p:spPr>
          <a:xfrm>
            <a:off x="3035300" y="5664815"/>
            <a:ext cx="613156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 </a:t>
            </a:r>
            <a:r>
              <a:rPr lang="en-GB" sz="1800" b="1" i="1" kern="1200" dirty="0">
                <a:solidFill>
                  <a:schemeClr val="tx1"/>
                </a:solidFill>
                <a:effectLst/>
                <a:latin typeface="+mn-lt"/>
                <a:ea typeface="+mn-ea"/>
                <a:cs typeface="+mn-cs"/>
              </a:rPr>
              <a:t>Learning by trial: </a:t>
            </a:r>
            <a:r>
              <a:rPr lang="en-GB" sz="1800" i="1" kern="1200" dirty="0">
                <a:solidFill>
                  <a:schemeClr val="tx1"/>
                </a:solidFill>
                <a:effectLst/>
                <a:latin typeface="+mn-lt"/>
                <a:ea typeface="+mn-ea"/>
                <a:cs typeface="+mn-cs"/>
              </a:rPr>
              <a:t>“Start small with willing partners to test ideas, build trust, and create quick, visible wins that can be expanded as confidence and collaboration grow.”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1" kern="1200" dirty="0">
                <a:solidFill>
                  <a:schemeClr val="tx1"/>
                </a:solidFill>
                <a:effectLst/>
                <a:latin typeface="+mn-lt"/>
                <a:ea typeface="+mn-ea"/>
                <a:cs typeface="+mn-cs"/>
              </a:rPr>
              <a:t>Collective Impact Forum</a:t>
            </a:r>
          </a:p>
        </p:txBody>
      </p:sp>
    </p:spTree>
    <p:extLst>
      <p:ext uri="{BB962C8B-B14F-4D97-AF65-F5344CB8AC3E}">
        <p14:creationId xmlns:p14="http://schemas.microsoft.com/office/powerpoint/2010/main" val="40621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C0322-4DDE-8130-D966-2BA58A1E0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19EF5-9141-1BB7-ECA8-67A9C208C41A}"/>
              </a:ext>
            </a:extLst>
          </p:cNvPr>
          <p:cNvSpPr>
            <a:spLocks noGrp="1"/>
          </p:cNvSpPr>
          <p:nvPr>
            <p:ph type="title"/>
          </p:nvPr>
        </p:nvSpPr>
        <p:spPr>
          <a:xfrm>
            <a:off x="1173505" y="3545430"/>
            <a:ext cx="5085580" cy="2387600"/>
          </a:xfrm>
        </p:spPr>
        <p:txBody>
          <a:bodyPr vert="horz" lIns="91440" tIns="45720" rIns="91440" bIns="45720" rtlCol="0" anchor="b">
            <a:noAutofit/>
          </a:bodyPr>
          <a:lstStyle/>
          <a:p>
            <a:br>
              <a:rPr lang="en-US" sz="1600" dirty="0">
                <a:cs typeface="Arial" panose="020B0604020202020204" pitchFamily="34" charset="0"/>
              </a:rPr>
            </a:br>
            <a:br>
              <a:rPr lang="en-US" sz="1600" dirty="0">
                <a:cs typeface="Arial" panose="020B0604020202020204" pitchFamily="34" charset="0"/>
              </a:rPr>
            </a:br>
            <a:br>
              <a:rPr lang="en-GB" sz="1600" i="1" dirty="0">
                <a:latin typeface="Arial" panose="020B0604020202020204" pitchFamily="34" charset="0"/>
                <a:cs typeface="Arial" panose="020B0604020202020204" pitchFamily="34" charset="0"/>
              </a:rPr>
            </a:br>
            <a:endParaRPr lang="en-US" sz="1600" i="1" dirty="0">
              <a:solidFill>
                <a:schemeClr val="bg1"/>
              </a:solidFill>
              <a:latin typeface="Arial" panose="020B0604020202020204" pitchFamily="34" charset="0"/>
              <a:cs typeface="Arial" panose="020B0604020202020204" pitchFamily="34" charset="0"/>
            </a:endParaRPr>
          </a:p>
        </p:txBody>
      </p:sp>
      <p:graphicFrame>
        <p:nvGraphicFramePr>
          <p:cNvPr id="2054" name="Content Placeholder 4">
            <a:extLst>
              <a:ext uri="{FF2B5EF4-FFF2-40B4-BE49-F238E27FC236}">
                <a16:creationId xmlns:a16="http://schemas.microsoft.com/office/drawing/2014/main" id="{0EC33267-3EF8-8775-969D-57938C86DC65}"/>
              </a:ext>
            </a:extLst>
          </p:cNvPr>
          <p:cNvGraphicFramePr>
            <a:graphicFrameLocks noGrp="1"/>
          </p:cNvGraphicFramePr>
          <p:nvPr>
            <p:ph idx="1"/>
            <p:extLst>
              <p:ext uri="{D42A27DB-BD31-4B8C-83A1-F6EECF244321}">
                <p14:modId xmlns:p14="http://schemas.microsoft.com/office/powerpoint/2010/main" val="1723091351"/>
              </p:ext>
            </p:extLst>
          </p:nvPr>
        </p:nvGraphicFramePr>
        <p:xfrm>
          <a:off x="132080" y="1046480"/>
          <a:ext cx="6691905" cy="5323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4F01C26E-14E0-B4D4-9EA9-AD9054376D20}"/>
              </a:ext>
            </a:extLst>
          </p:cNvPr>
          <p:cNvSpPr txBox="1">
            <a:spLocks/>
          </p:cNvSpPr>
          <p:nvPr/>
        </p:nvSpPr>
        <p:spPr>
          <a:xfrm>
            <a:off x="193040" y="302941"/>
            <a:ext cx="1051560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500" b="1" dirty="0"/>
              <a:t>Developing community insight and a shared understanding of frailty through community workshops</a:t>
            </a:r>
          </a:p>
        </p:txBody>
      </p:sp>
      <p:pic>
        <p:nvPicPr>
          <p:cNvPr id="4" name="Picture 4" descr="Fegg Hayes Futures">
            <a:extLst>
              <a:ext uri="{FF2B5EF4-FFF2-40B4-BE49-F238E27FC236}">
                <a16:creationId xmlns:a16="http://schemas.microsoft.com/office/drawing/2014/main" id="{FF911263-7D90-193C-3AFC-8A50CCA026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3516" y="5963878"/>
            <a:ext cx="2165050" cy="6963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ell Heath Residents Association (@ChellHeathRA22) • Facebook">
            <a:extLst>
              <a:ext uri="{FF2B5EF4-FFF2-40B4-BE49-F238E27FC236}">
                <a16:creationId xmlns:a16="http://schemas.microsoft.com/office/drawing/2014/main" id="{BF100096-527B-DF76-4623-2893AFCD63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1491" y="5844172"/>
            <a:ext cx="954613" cy="950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soft Teams - Wikipedia">
            <a:extLst>
              <a:ext uri="{FF2B5EF4-FFF2-40B4-BE49-F238E27FC236}">
                <a16:creationId xmlns:a16="http://schemas.microsoft.com/office/drawing/2014/main" id="{2DEABEBE-4E17-46A4-6169-7179D190D8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80040" y="6054906"/>
            <a:ext cx="484620" cy="5135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FAA7C2-0564-9571-81FE-614B856BE523}"/>
              </a:ext>
            </a:extLst>
          </p:cNvPr>
          <p:cNvSpPr txBox="1"/>
          <p:nvPr/>
        </p:nvSpPr>
        <p:spPr>
          <a:xfrm>
            <a:off x="7096750" y="1887941"/>
            <a:ext cx="4795008" cy="3785652"/>
          </a:xfrm>
          <a:prstGeom prst="rect">
            <a:avLst/>
          </a:prstGeom>
          <a:noFill/>
          <a:ln>
            <a:solidFill>
              <a:schemeClr val="accent1"/>
            </a:solidFill>
          </a:ln>
        </p:spPr>
        <p:txBody>
          <a:bodyPr wrap="square">
            <a:spAutoFit/>
          </a:bodyPr>
          <a:lstStyle/>
          <a:p>
            <a:pPr marL="285750" indent="-285750">
              <a:buFont typeface="Wingdings" panose="05000000000000000000" pitchFamily="2" charset="2"/>
              <a:buChar char="ü"/>
            </a:pPr>
            <a:r>
              <a:rPr lang="en-GB" sz="1600" dirty="0"/>
              <a:t>Beginning with people’s strengths, not their deficits.</a:t>
            </a:r>
          </a:p>
          <a:p>
            <a:pPr marL="285750" indent="-285750">
              <a:buFont typeface="Wingdings" panose="05000000000000000000" pitchFamily="2" charset="2"/>
              <a:buChar char="ü"/>
            </a:pPr>
            <a:endParaRPr lang="en-GB" sz="1600" dirty="0"/>
          </a:p>
          <a:p>
            <a:pPr marL="285750" indent="-285750">
              <a:buFont typeface="Wingdings" panose="05000000000000000000" pitchFamily="2" charset="2"/>
              <a:buChar char="ü"/>
            </a:pPr>
            <a:r>
              <a:rPr lang="en-GB" sz="1600" dirty="0"/>
              <a:t>Recognising frailty as modifiable, shaped by fitness, environment, and social connection.</a:t>
            </a:r>
          </a:p>
          <a:p>
            <a:pPr marL="285750" indent="-285750">
              <a:buFont typeface="Wingdings" panose="05000000000000000000" pitchFamily="2" charset="2"/>
              <a:buChar char="ü"/>
            </a:pPr>
            <a:endParaRPr lang="en-GB" sz="1600" dirty="0"/>
          </a:p>
          <a:p>
            <a:pPr marL="285750" indent="-285750">
              <a:buFont typeface="Wingdings" panose="05000000000000000000" pitchFamily="2" charset="2"/>
              <a:buChar char="ü"/>
            </a:pPr>
            <a:r>
              <a:rPr lang="en-GB" sz="1600" dirty="0"/>
              <a:t>Using conversation, storytelling, and relationship‑building to surface local wisdom.</a:t>
            </a:r>
          </a:p>
          <a:p>
            <a:pPr marL="285750" indent="-285750">
              <a:buFont typeface="Wingdings" panose="05000000000000000000" pitchFamily="2" charset="2"/>
              <a:buChar char="ü"/>
            </a:pPr>
            <a:endParaRPr lang="en-GB" sz="1600" dirty="0"/>
          </a:p>
          <a:p>
            <a:pPr marL="285750" indent="-285750">
              <a:buFont typeface="Wingdings" panose="05000000000000000000" pitchFamily="2" charset="2"/>
              <a:buChar char="ü"/>
            </a:pPr>
            <a:r>
              <a:rPr lang="en-GB" sz="1600" dirty="0"/>
              <a:t>Co‑creating language, insight, and action that the community owns.</a:t>
            </a:r>
          </a:p>
          <a:p>
            <a:pPr marL="285750" indent="-285750">
              <a:buFont typeface="Wingdings" panose="05000000000000000000" pitchFamily="2" charset="2"/>
              <a:buChar char="ü"/>
            </a:pPr>
            <a:endParaRPr lang="en-GB" sz="1600" dirty="0"/>
          </a:p>
          <a:p>
            <a:pPr marL="285750" indent="-285750">
              <a:buFont typeface="Wingdings" panose="05000000000000000000" pitchFamily="2" charset="2"/>
              <a:buChar char="ü"/>
            </a:pPr>
            <a:r>
              <a:rPr lang="en-GB" sz="1600" dirty="0"/>
              <a:t>Supporting a cultural shift in how ageing and frailty are understood toward optimism, agency, and collective capability.</a:t>
            </a:r>
          </a:p>
        </p:txBody>
      </p:sp>
      <p:pic>
        <p:nvPicPr>
          <p:cNvPr id="9" name="Picture 2" descr="Swan Bank">
            <a:extLst>
              <a:ext uri="{FF2B5EF4-FFF2-40B4-BE49-F238E27FC236}">
                <a16:creationId xmlns:a16="http://schemas.microsoft.com/office/drawing/2014/main" id="{0BF4CD79-AFB3-E1A9-4AC7-E279791208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9172" y="6133620"/>
            <a:ext cx="19050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AST - Stoke-on-Trent Covid-19 Support Network">
            <a:extLst>
              <a:ext uri="{FF2B5EF4-FFF2-40B4-BE49-F238E27FC236}">
                <a16:creationId xmlns:a16="http://schemas.microsoft.com/office/drawing/2014/main" id="{4E003888-2251-5DFD-7D7E-E7D2133D147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147394" y="272529"/>
            <a:ext cx="851566" cy="567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vast.org.uk/wp-content/uploads/2020/03/abzWbWy-_400x400-150x150.jpg">
            <a:extLst>
              <a:ext uri="{FF2B5EF4-FFF2-40B4-BE49-F238E27FC236}">
                <a16:creationId xmlns:a16="http://schemas.microsoft.com/office/drawing/2014/main" id="{A639C966-C0E0-9486-4214-58B569B1C8F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78888" y="141132"/>
            <a:ext cx="747811" cy="74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acebook Profile Image">
            <a:extLst>
              <a:ext uri="{FF2B5EF4-FFF2-40B4-BE49-F238E27FC236}">
                <a16:creationId xmlns:a16="http://schemas.microsoft.com/office/drawing/2014/main" id="{513BB48B-CC8A-55A2-0008-F5CC3E8166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93450" y="302941"/>
            <a:ext cx="1364742" cy="33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ject 4" descr="Midlands Partnership University NHS Foundation Trust">
            <a:extLst>
              <a:ext uri="{FF2B5EF4-FFF2-40B4-BE49-F238E27FC236}">
                <a16:creationId xmlns:a16="http://schemas.microsoft.com/office/drawing/2014/main" id="{821BE6CF-752E-DAFF-853B-27FEF3686AAD}"/>
              </a:ext>
            </a:extLst>
          </p:cNvPr>
          <p:cNvPicPr/>
          <p:nvPr/>
        </p:nvPicPr>
        <p:blipFill>
          <a:blip r:embed="rId15" cstate="print"/>
          <a:stretch>
            <a:fillRect/>
          </a:stretch>
        </p:blipFill>
        <p:spPr>
          <a:xfrm>
            <a:off x="10536588" y="937648"/>
            <a:ext cx="1221612" cy="587675"/>
          </a:xfrm>
          <a:prstGeom prst="rect">
            <a:avLst/>
          </a:prstGeom>
        </p:spPr>
      </p:pic>
    </p:spTree>
    <p:extLst>
      <p:ext uri="{BB962C8B-B14F-4D97-AF65-F5344CB8AC3E}">
        <p14:creationId xmlns:p14="http://schemas.microsoft.com/office/powerpoint/2010/main" val="344883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BB26-A4E5-11F2-A99A-D5A67CE4C22B}"/>
              </a:ext>
            </a:extLst>
          </p:cNvPr>
          <p:cNvSpPr>
            <a:spLocks noGrp="1"/>
          </p:cNvSpPr>
          <p:nvPr>
            <p:ph type="title"/>
          </p:nvPr>
        </p:nvSpPr>
        <p:spPr>
          <a:xfrm>
            <a:off x="84240" y="111637"/>
            <a:ext cx="10515600" cy="1325563"/>
          </a:xfrm>
        </p:spPr>
        <p:txBody>
          <a:bodyPr/>
          <a:lstStyle/>
          <a:p>
            <a:r>
              <a:rPr lang="en-US" b="1" i="1" dirty="0"/>
              <a:t>Ageing Well in Whitfield collective</a:t>
            </a:r>
            <a:endParaRPr lang="en-GB" dirty="0"/>
          </a:p>
        </p:txBody>
      </p:sp>
      <p:pic>
        <p:nvPicPr>
          <p:cNvPr id="4" name="Picture 4" descr="North Staffordshire Combined Healthcare">
            <a:extLst>
              <a:ext uri="{FF2B5EF4-FFF2-40B4-BE49-F238E27FC236}">
                <a16:creationId xmlns:a16="http://schemas.microsoft.com/office/drawing/2014/main" id="{FE5F8F2C-0EEE-8C5C-15DD-167AAB7DD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184" y="5667471"/>
            <a:ext cx="2376513" cy="8080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acebook Profile Image">
            <a:extLst>
              <a:ext uri="{FF2B5EF4-FFF2-40B4-BE49-F238E27FC236}">
                <a16:creationId xmlns:a16="http://schemas.microsoft.com/office/drawing/2014/main" id="{3C6E7668-49C3-7962-D705-D27AC0AC5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96" y="5781735"/>
            <a:ext cx="2461847" cy="60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vast.org.uk/wp-content/uploads/2020/03/abzWbWy-_400x400-150x150.jpg">
            <a:extLst>
              <a:ext uri="{FF2B5EF4-FFF2-40B4-BE49-F238E27FC236}">
                <a16:creationId xmlns:a16="http://schemas.microsoft.com/office/drawing/2014/main" id="{46A5AB68-7100-5B50-3DF9-A4DA0551AA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516" y="5404152"/>
            <a:ext cx="1187831" cy="1187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VAST - Stoke-on-Trent Covid-19 Support Network">
            <a:extLst>
              <a:ext uri="{FF2B5EF4-FFF2-40B4-BE49-F238E27FC236}">
                <a16:creationId xmlns:a16="http://schemas.microsoft.com/office/drawing/2014/main" id="{BBC5718F-5E15-A33D-EA2A-AFE181CF0C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7861" y="5667471"/>
            <a:ext cx="1159435" cy="7729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HA Communities North Staffordshire">
            <a:extLst>
              <a:ext uri="{FF2B5EF4-FFF2-40B4-BE49-F238E27FC236}">
                <a16:creationId xmlns:a16="http://schemas.microsoft.com/office/drawing/2014/main" id="{8F318F3E-707D-86FB-2D17-872F7EB7AD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379" y="3214834"/>
            <a:ext cx="1147133" cy="11471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ther Hudson's Young at Heart Project">
            <a:extLst>
              <a:ext uri="{FF2B5EF4-FFF2-40B4-BE49-F238E27FC236}">
                <a16:creationId xmlns:a16="http://schemas.microsoft.com/office/drawing/2014/main" id="{7832A361-FC79-F7AF-D773-4921A3AC8C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396" y="4296278"/>
            <a:ext cx="1167254" cy="11672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eat the Cold - #StokeOnTrentTogether">
            <a:extLst>
              <a:ext uri="{FF2B5EF4-FFF2-40B4-BE49-F238E27FC236}">
                <a16:creationId xmlns:a16="http://schemas.microsoft.com/office/drawing/2014/main" id="{8F69489D-0250-54A8-9F4F-A3D11329F2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9304" y="1454587"/>
            <a:ext cx="811348" cy="9697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ort Vale FC Foundation">
            <a:extLst>
              <a:ext uri="{FF2B5EF4-FFF2-40B4-BE49-F238E27FC236}">
                <a16:creationId xmlns:a16="http://schemas.microsoft.com/office/drawing/2014/main" id="{A8DB7771-72E2-E173-EF11-A83683AA3E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7478" y="1310507"/>
            <a:ext cx="1634084" cy="163408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vival">
            <a:extLst>
              <a:ext uri="{FF2B5EF4-FFF2-40B4-BE49-F238E27FC236}">
                <a16:creationId xmlns:a16="http://schemas.microsoft.com/office/drawing/2014/main" id="{18D277EB-B8A8-94C4-CC7A-2217F9894F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029" y="1310507"/>
            <a:ext cx="1075325" cy="134532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altbox | Community Services in Stoke-on-Trent and North Staffordshire">
            <a:extLst>
              <a:ext uri="{FF2B5EF4-FFF2-40B4-BE49-F238E27FC236}">
                <a16:creationId xmlns:a16="http://schemas.microsoft.com/office/drawing/2014/main" id="{DD4B771C-235B-C296-753B-5842738148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7923" y="4353605"/>
            <a:ext cx="2041049" cy="7052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me - Staffordshire FA">
            <a:extLst>
              <a:ext uri="{FF2B5EF4-FFF2-40B4-BE49-F238E27FC236}">
                <a16:creationId xmlns:a16="http://schemas.microsoft.com/office/drawing/2014/main" id="{B7FE4F77-B827-BE85-0525-EA3BEAADDA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84940" y="1440975"/>
            <a:ext cx="830848" cy="11235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eth Johnson Foundation Group, Stoke-on-Trent - Dementia Creatives">
            <a:extLst>
              <a:ext uri="{FF2B5EF4-FFF2-40B4-BE49-F238E27FC236}">
                <a16:creationId xmlns:a16="http://schemas.microsoft.com/office/drawing/2014/main" id="{0F1C4114-CBCD-6A12-5908-59F63428CDB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1875" y="4367959"/>
            <a:ext cx="1070736" cy="10238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M – Carelink">
            <a:extLst>
              <a:ext uri="{FF2B5EF4-FFF2-40B4-BE49-F238E27FC236}">
                <a16:creationId xmlns:a16="http://schemas.microsoft.com/office/drawing/2014/main" id="{A5DE956A-FD6E-904D-E881-600E8529A0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8151" y="4812950"/>
            <a:ext cx="1475722" cy="4794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egg Hayes Futures">
            <a:extLst>
              <a:ext uri="{FF2B5EF4-FFF2-40B4-BE49-F238E27FC236}">
                <a16:creationId xmlns:a16="http://schemas.microsoft.com/office/drawing/2014/main" id="{F08D3B2A-C5D5-A873-854D-E88811854AB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4366" y="2626932"/>
            <a:ext cx="3040612" cy="9779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wan Bank">
            <a:extLst>
              <a:ext uri="{FF2B5EF4-FFF2-40B4-BE49-F238E27FC236}">
                <a16:creationId xmlns:a16="http://schemas.microsoft.com/office/drawing/2014/main" id="{CA463FAD-6F35-B31E-1EC2-DDC9E9121F0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7243" y="1702226"/>
            <a:ext cx="19050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C88F60F-5C66-278F-4815-4436E7C6F2F1}"/>
              </a:ext>
            </a:extLst>
          </p:cNvPr>
          <p:cNvPicPr>
            <a:picLocks noChangeAspect="1"/>
          </p:cNvPicPr>
          <p:nvPr/>
        </p:nvPicPr>
        <p:blipFill>
          <a:blip r:embed="rId17"/>
          <a:stretch>
            <a:fillRect/>
          </a:stretch>
        </p:blipFill>
        <p:spPr>
          <a:xfrm>
            <a:off x="7636115" y="3181823"/>
            <a:ext cx="1905000" cy="629253"/>
          </a:xfrm>
          <a:prstGeom prst="rect">
            <a:avLst/>
          </a:prstGeom>
        </p:spPr>
      </p:pic>
      <p:pic>
        <p:nvPicPr>
          <p:cNvPr id="12" name="Picture 2" descr="University Hospitals of North Midlands">
            <a:extLst>
              <a:ext uri="{FF2B5EF4-FFF2-40B4-BE49-F238E27FC236}">
                <a16:creationId xmlns:a16="http://schemas.microsoft.com/office/drawing/2014/main" id="{2EB50BA4-A517-A831-02EE-E000AFB6D62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93347" y="4825980"/>
            <a:ext cx="1446507" cy="7052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mmunity Pharmacy Staffordshire &amp; Stoke-on-Trent – Your Community Pharmacy  portal for Staffs &amp; Stoke-on-Trent">
            <a:extLst>
              <a:ext uri="{FF2B5EF4-FFF2-40B4-BE49-F238E27FC236}">
                <a16:creationId xmlns:a16="http://schemas.microsoft.com/office/drawing/2014/main" id="{6180D36E-B9D4-8983-E3C4-8F18F478EE3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95181" y="1437200"/>
            <a:ext cx="2455968" cy="9190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mbined Healthcare and Communities Together partnership continues at  Blurton Community Lounge - North Staffordshire Combined Healthcare NHS Trust">
            <a:extLst>
              <a:ext uri="{FF2B5EF4-FFF2-40B4-BE49-F238E27FC236}">
                <a16:creationId xmlns:a16="http://schemas.microsoft.com/office/drawing/2014/main" id="{556C3FA7-740B-D60F-88CD-536CF4074D6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783697" y="2600527"/>
            <a:ext cx="2017880" cy="2017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neycomb Group">
            <a:extLst>
              <a:ext uri="{FF2B5EF4-FFF2-40B4-BE49-F238E27FC236}">
                <a16:creationId xmlns:a16="http://schemas.microsoft.com/office/drawing/2014/main" id="{4ECCB789-A8BC-CEEB-6908-208DCC2C14F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73867" y="2931160"/>
            <a:ext cx="1524000" cy="9956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S Community Night | Newcastle Support Directory">
            <a:extLst>
              <a:ext uri="{FF2B5EF4-FFF2-40B4-BE49-F238E27FC236}">
                <a16:creationId xmlns:a16="http://schemas.microsoft.com/office/drawing/2014/main" id="{A7524F98-BEAE-C9CE-836F-97F133182D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77389" y="3939102"/>
            <a:ext cx="1147133" cy="7143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omen of Stoke | Facebook">
            <a:extLst>
              <a:ext uri="{FF2B5EF4-FFF2-40B4-BE49-F238E27FC236}">
                <a16:creationId xmlns:a16="http://schemas.microsoft.com/office/drawing/2014/main" id="{4CC357E6-0469-2744-AC0E-139EA38F9B4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00399" y="1466150"/>
            <a:ext cx="919041" cy="919041"/>
          </a:xfrm>
          <a:prstGeom prst="rect">
            <a:avLst/>
          </a:prstGeom>
          <a:noFill/>
          <a:extLst>
            <a:ext uri="{909E8E84-426E-40DD-AFC4-6F175D3DCCD1}">
              <a14:hiddenFill xmlns:a14="http://schemas.microsoft.com/office/drawing/2010/main">
                <a:solidFill>
                  <a:srgbClr val="FFFFFF"/>
                </a:solidFill>
              </a14:hiddenFill>
            </a:ext>
          </a:extLst>
        </p:spPr>
      </p:pic>
      <p:pic>
        <p:nvPicPr>
          <p:cNvPr id="14" name="object 4" descr="Midlands Partnership University NHS Foundation Trust">
            <a:extLst>
              <a:ext uri="{FF2B5EF4-FFF2-40B4-BE49-F238E27FC236}">
                <a16:creationId xmlns:a16="http://schemas.microsoft.com/office/drawing/2014/main" id="{1AD91956-A10E-B882-5226-A707AC222C83}"/>
              </a:ext>
            </a:extLst>
          </p:cNvPr>
          <p:cNvPicPr/>
          <p:nvPr/>
        </p:nvPicPr>
        <p:blipFill>
          <a:blip r:embed="rId24" cstate="print"/>
          <a:stretch>
            <a:fillRect/>
          </a:stretch>
        </p:blipFill>
        <p:spPr>
          <a:xfrm>
            <a:off x="6288304" y="5499690"/>
            <a:ext cx="2376514" cy="1000602"/>
          </a:xfrm>
          <a:prstGeom prst="rect">
            <a:avLst/>
          </a:prstGeom>
        </p:spPr>
      </p:pic>
      <p:pic>
        <p:nvPicPr>
          <p:cNvPr id="3074" name="Picture 2" descr="CAFAG at The Whitfield Valley Centre | Stoke-on-Trent">
            <a:extLst>
              <a:ext uri="{FF2B5EF4-FFF2-40B4-BE49-F238E27FC236}">
                <a16:creationId xmlns:a16="http://schemas.microsoft.com/office/drawing/2014/main" id="{224340CE-55FB-8D7B-EE0D-68DC1B9F259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709130" y="322116"/>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6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7FE31-88CE-7AB4-E799-D76FADB8B4D5}"/>
              </a:ext>
            </a:extLst>
          </p:cNvPr>
          <p:cNvSpPr>
            <a:spLocks noGrp="1"/>
          </p:cNvSpPr>
          <p:nvPr>
            <p:ph type="title"/>
          </p:nvPr>
        </p:nvSpPr>
        <p:spPr>
          <a:xfrm>
            <a:off x="686834" y="591344"/>
            <a:ext cx="3200400" cy="5585619"/>
          </a:xfrm>
        </p:spPr>
        <p:txBody>
          <a:bodyPr>
            <a:normAutofit/>
          </a:bodyPr>
          <a:lstStyle/>
          <a:p>
            <a:r>
              <a:rPr lang="en-US" b="1" dirty="0"/>
              <a:t>Ageing Well in Whitfield</a:t>
            </a:r>
            <a:br>
              <a:rPr lang="en-US" b="1" dirty="0"/>
            </a:br>
            <a:r>
              <a:rPr lang="en-US" b="1" dirty="0"/>
              <a:t>narrative</a:t>
            </a:r>
            <a:endParaRPr lang="en-GB" dirty="0"/>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D444E29-C24E-F289-BD22-8FC169583F4B}"/>
              </a:ext>
            </a:extLst>
          </p:cNvPr>
          <p:cNvSpPr>
            <a:spLocks noGrp="1"/>
          </p:cNvSpPr>
          <p:nvPr>
            <p:ph idx="1"/>
          </p:nvPr>
        </p:nvSpPr>
        <p:spPr>
          <a:xfrm>
            <a:off x="4447308" y="591344"/>
            <a:ext cx="6906491" cy="5585619"/>
          </a:xfrm>
        </p:spPr>
        <p:txBody>
          <a:bodyPr anchor="ctr">
            <a:noAutofit/>
          </a:bodyPr>
          <a:lstStyle/>
          <a:p>
            <a:pPr marL="0" indent="0">
              <a:buNone/>
            </a:pPr>
            <a:endParaRPr lang="en-US" sz="1800" dirty="0"/>
          </a:p>
          <a:p>
            <a:pPr marL="0" indent="0">
              <a:buNone/>
            </a:pPr>
            <a:r>
              <a:rPr lang="en-US" sz="1800" i="1" dirty="0"/>
              <a:t>Together, we want to design ideas that help people feel well, stay active, and get support earlier. </a:t>
            </a:r>
          </a:p>
          <a:p>
            <a:pPr marL="0" indent="0">
              <a:buNone/>
            </a:pPr>
            <a:r>
              <a:rPr lang="en-US" sz="1800" b="1" i="1" dirty="0"/>
              <a:t>Ways we hope to help people</a:t>
            </a:r>
            <a:endParaRPr lang="en-GB" sz="1800" b="1" i="1" dirty="0"/>
          </a:p>
          <a:p>
            <a:pPr lvl="0"/>
            <a:r>
              <a:rPr lang="en-US" sz="1800" i="1" dirty="0"/>
              <a:t>Stay strong: Move your body, care for your mind, and stay social.</a:t>
            </a:r>
            <a:endParaRPr lang="en-GB" sz="1800" i="1" dirty="0"/>
          </a:p>
          <a:p>
            <a:pPr lvl="0"/>
            <a:r>
              <a:rPr lang="en-US" sz="1800" i="1" dirty="0"/>
              <a:t>Spot things early: Simple checks and screening help us notice changes sooner.</a:t>
            </a:r>
            <a:endParaRPr lang="en-GB" sz="1800" i="1" dirty="0"/>
          </a:p>
          <a:p>
            <a:pPr lvl="0"/>
            <a:r>
              <a:rPr lang="en-US" sz="1800" i="1" dirty="0"/>
              <a:t>Reduce pressures, help with worries, confidence, money or home issues that make life harder.</a:t>
            </a:r>
            <a:endParaRPr lang="en-GB" sz="1800" i="1" dirty="0"/>
          </a:p>
          <a:p>
            <a:pPr lvl="0"/>
            <a:r>
              <a:rPr lang="en-US" sz="1800" i="1" dirty="0"/>
              <a:t>Get support for health conditions and troubles: Find the right help and support when you need it.</a:t>
            </a:r>
            <a:endParaRPr lang="en-GB" sz="1800" i="1" dirty="0"/>
          </a:p>
          <a:p>
            <a:pPr lvl="0"/>
            <a:r>
              <a:rPr lang="en-US" sz="1800" i="1" dirty="0"/>
              <a:t>Look after ourselves and our community </a:t>
            </a:r>
            <a:endParaRPr lang="en-GB" sz="1800" i="1" dirty="0"/>
          </a:p>
          <a:p>
            <a:pPr marL="0" indent="0">
              <a:buNone/>
            </a:pPr>
            <a:r>
              <a:rPr lang="en-US" sz="1800" b="1" i="1" dirty="0"/>
              <a:t>How you can get involved</a:t>
            </a:r>
            <a:endParaRPr lang="en-GB" sz="1800" b="1" i="1" dirty="0"/>
          </a:p>
          <a:p>
            <a:pPr lvl="0"/>
            <a:r>
              <a:rPr lang="en-US" sz="1800" i="1" dirty="0"/>
              <a:t>Work with us if you get an invitation. </a:t>
            </a:r>
            <a:endParaRPr lang="en-GB" sz="1800" i="1" dirty="0"/>
          </a:p>
          <a:p>
            <a:pPr lvl="0"/>
            <a:r>
              <a:rPr lang="en-US" sz="1800" i="1" dirty="0"/>
              <a:t>Tell us what matters to you.</a:t>
            </a:r>
            <a:endParaRPr lang="en-GB" sz="1800" i="1" dirty="0"/>
          </a:p>
          <a:p>
            <a:pPr lvl="0"/>
            <a:r>
              <a:rPr lang="en-US" sz="1800" i="1" dirty="0"/>
              <a:t>Join a chat or event in your area.</a:t>
            </a:r>
            <a:endParaRPr lang="en-GB" sz="1800" i="1" dirty="0"/>
          </a:p>
          <a:p>
            <a:pPr lvl="0"/>
            <a:r>
              <a:rPr lang="en-US" sz="1800" i="1" dirty="0"/>
              <a:t>Try local groups and activities.</a:t>
            </a:r>
            <a:endParaRPr lang="en-GB" sz="1800" i="1" dirty="0"/>
          </a:p>
          <a:p>
            <a:pPr lvl="0"/>
            <a:r>
              <a:rPr lang="en-US" sz="1800" i="1" dirty="0"/>
              <a:t>Give feedback so we can learn what works.</a:t>
            </a:r>
            <a:endParaRPr lang="en-GB" sz="1800" i="1" dirty="0"/>
          </a:p>
          <a:p>
            <a:pPr lvl="0"/>
            <a:r>
              <a:rPr lang="en-US" sz="1800" i="1" dirty="0"/>
              <a:t>Stay in touch and bring a friend.</a:t>
            </a:r>
            <a:endParaRPr lang="en-GB" sz="1800" i="1" dirty="0"/>
          </a:p>
          <a:p>
            <a:endParaRPr lang="en-GB" sz="1800" dirty="0"/>
          </a:p>
        </p:txBody>
      </p:sp>
    </p:spTree>
    <p:extLst>
      <p:ext uri="{BB962C8B-B14F-4D97-AF65-F5344CB8AC3E}">
        <p14:creationId xmlns:p14="http://schemas.microsoft.com/office/powerpoint/2010/main" val="88119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D453-D8BC-56BC-249F-051866454C57}"/>
              </a:ext>
            </a:extLst>
          </p:cNvPr>
          <p:cNvSpPr>
            <a:spLocks noGrp="1"/>
          </p:cNvSpPr>
          <p:nvPr>
            <p:ph type="title"/>
          </p:nvPr>
        </p:nvSpPr>
        <p:spPr>
          <a:xfrm>
            <a:off x="31529" y="55637"/>
            <a:ext cx="12664967" cy="1325563"/>
          </a:xfrm>
        </p:spPr>
        <p:txBody>
          <a:bodyPr>
            <a:normAutofit/>
          </a:bodyPr>
          <a:lstStyle/>
          <a:p>
            <a:r>
              <a:rPr lang="en-GB" sz="3800" b="1" dirty="0"/>
              <a:t>What We’ve Done So Far: </a:t>
            </a:r>
            <a:br>
              <a:rPr lang="en-GB" sz="3800" b="1" dirty="0"/>
            </a:br>
            <a:r>
              <a:rPr lang="en-GB" sz="3800" b="1" dirty="0"/>
              <a:t>Building a Neighbourhood Model</a:t>
            </a:r>
          </a:p>
        </p:txBody>
      </p:sp>
      <p:graphicFrame>
        <p:nvGraphicFramePr>
          <p:cNvPr id="13" name="Content Placeholder 2">
            <a:extLst>
              <a:ext uri="{FF2B5EF4-FFF2-40B4-BE49-F238E27FC236}">
                <a16:creationId xmlns:a16="http://schemas.microsoft.com/office/drawing/2014/main" id="{77DFF1D5-93D9-D8B7-ED11-6673AADAC0E4}"/>
              </a:ext>
            </a:extLst>
          </p:cNvPr>
          <p:cNvGraphicFramePr>
            <a:graphicFrameLocks/>
          </p:cNvGraphicFramePr>
          <p:nvPr>
            <p:extLst>
              <p:ext uri="{D42A27DB-BD31-4B8C-83A1-F6EECF244321}">
                <p14:modId xmlns:p14="http://schemas.microsoft.com/office/powerpoint/2010/main" val="471097926"/>
              </p:ext>
            </p:extLst>
          </p:nvPr>
        </p:nvGraphicFramePr>
        <p:xfrm>
          <a:off x="0" y="856138"/>
          <a:ext cx="12186920" cy="6032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7CF6D06-D595-F635-1790-45593D81CF9C}"/>
              </a:ext>
            </a:extLst>
          </p:cNvPr>
          <p:cNvSpPr txBox="1"/>
          <p:nvPr/>
        </p:nvSpPr>
        <p:spPr>
          <a:xfrm>
            <a:off x="9932276" y="6276274"/>
            <a:ext cx="2448910" cy="707886"/>
          </a:xfrm>
          <a:prstGeom prst="rect">
            <a:avLst/>
          </a:prstGeom>
          <a:noFill/>
        </p:spPr>
        <p:txBody>
          <a:bodyPr wrap="square">
            <a:spAutoFit/>
          </a:bodyPr>
          <a:lstStyle/>
          <a:p>
            <a:r>
              <a:rPr lang="en-GB" sz="800" dirty="0" err="1">
                <a:hlinkClick r:id="rId8"/>
              </a:rPr>
              <a:t>NDTi</a:t>
            </a:r>
            <a:r>
              <a:rPr lang="en-GB" sz="800" dirty="0">
                <a:hlinkClick r:id="rId8"/>
              </a:rPr>
              <a:t> Wellbeing Questions Framework | </a:t>
            </a:r>
            <a:r>
              <a:rPr lang="en-GB" sz="800" dirty="0" err="1">
                <a:hlinkClick r:id="rId8"/>
              </a:rPr>
              <a:t>NDTi</a:t>
            </a:r>
            <a:endParaRPr lang="en-GB" sz="800" dirty="0"/>
          </a:p>
          <a:p>
            <a:r>
              <a:rPr lang="en-GB" sz="800" dirty="0">
                <a:hlinkClick r:id="rId9"/>
              </a:rPr>
              <a:t>Joy</a:t>
            </a:r>
            <a:endParaRPr lang="en-GB" sz="800" dirty="0"/>
          </a:p>
          <a:p>
            <a:r>
              <a:rPr lang="en-GB" sz="800" dirty="0">
                <a:hlinkClick r:id="rId10"/>
              </a:rPr>
              <a:t>CFS APP — Specialised Clinical Frailty Network</a:t>
            </a:r>
            <a:endParaRPr lang="en-GB" sz="800" dirty="0"/>
          </a:p>
          <a:p>
            <a:r>
              <a:rPr lang="en-GB" sz="800" dirty="0">
                <a:hlinkClick r:id="rId11"/>
              </a:rPr>
              <a:t>hct-final-evaluation-report-21-july.pdf</a:t>
            </a:r>
            <a:endParaRPr lang="en-GB" sz="800" dirty="0"/>
          </a:p>
          <a:p>
            <a:endParaRPr lang="en-GB" sz="800" dirty="0"/>
          </a:p>
        </p:txBody>
      </p:sp>
      <p:sp>
        <p:nvSpPr>
          <p:cNvPr id="16" name="TextBox 15">
            <a:extLst>
              <a:ext uri="{FF2B5EF4-FFF2-40B4-BE49-F238E27FC236}">
                <a16:creationId xmlns:a16="http://schemas.microsoft.com/office/drawing/2014/main" id="{4BD122AE-4FB9-BE6F-2C59-8DC324FAC064}"/>
              </a:ext>
            </a:extLst>
          </p:cNvPr>
          <p:cNvSpPr txBox="1"/>
          <p:nvPr/>
        </p:nvSpPr>
        <p:spPr>
          <a:xfrm>
            <a:off x="310230" y="6386864"/>
            <a:ext cx="5783230" cy="369332"/>
          </a:xfrm>
          <a:prstGeom prst="rect">
            <a:avLst/>
          </a:prstGeom>
          <a:noFill/>
        </p:spPr>
        <p:txBody>
          <a:bodyPr wrap="square">
            <a:spAutoFit/>
          </a:bodyPr>
          <a:lstStyle/>
          <a:p>
            <a:r>
              <a:rPr lang="en-GB" b="1" i="1" dirty="0">
                <a:highlight>
                  <a:srgbClr val="FFFF00"/>
                </a:highlight>
              </a:rPr>
              <a:t>Prevention-first, Person‑centred, Community‑rooted.</a:t>
            </a:r>
          </a:p>
        </p:txBody>
      </p:sp>
    </p:spTree>
    <p:extLst>
      <p:ext uri="{BB962C8B-B14F-4D97-AF65-F5344CB8AC3E}">
        <p14:creationId xmlns:p14="http://schemas.microsoft.com/office/powerpoint/2010/main" val="196833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6CC6677F-2970-DF0B-DF88-972621774383}"/>
              </a:ext>
            </a:extLst>
          </p:cNvPr>
          <p:cNvSpPr>
            <a:spLocks noGrp="1"/>
          </p:cNvSpPr>
          <p:nvPr>
            <p:ph type="title"/>
          </p:nvPr>
        </p:nvSpPr>
        <p:spPr>
          <a:xfrm>
            <a:off x="838200" y="643467"/>
            <a:ext cx="3175000" cy="5571066"/>
          </a:xfrm>
        </p:spPr>
        <p:txBody>
          <a:bodyPr>
            <a:normAutofit/>
          </a:bodyPr>
          <a:lstStyle/>
          <a:p>
            <a:r>
              <a:rPr lang="en-GB" sz="4100" b="1" dirty="0"/>
              <a:t>Community learning</a:t>
            </a:r>
          </a:p>
        </p:txBody>
      </p:sp>
      <p:graphicFrame>
        <p:nvGraphicFramePr>
          <p:cNvPr id="5" name="Content Placeholder 2">
            <a:extLst>
              <a:ext uri="{FF2B5EF4-FFF2-40B4-BE49-F238E27FC236}">
                <a16:creationId xmlns:a16="http://schemas.microsoft.com/office/drawing/2014/main" id="{65FAD42E-D26A-7F96-0BB8-768DED42B756}"/>
              </a:ext>
            </a:extLst>
          </p:cNvPr>
          <p:cNvGraphicFramePr>
            <a:graphicFrameLocks noGrp="1"/>
          </p:cNvGraphicFramePr>
          <p:nvPr>
            <p:ph idx="1"/>
            <p:extLst>
              <p:ext uri="{D42A27DB-BD31-4B8C-83A1-F6EECF244321}">
                <p14:modId xmlns:p14="http://schemas.microsoft.com/office/powerpoint/2010/main" val="108822055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6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9ECC-72FC-9A82-43A5-4AB6A3FEC3EF}"/>
              </a:ext>
            </a:extLst>
          </p:cNvPr>
          <p:cNvSpPr>
            <a:spLocks noGrp="1"/>
          </p:cNvSpPr>
          <p:nvPr>
            <p:ph type="title"/>
          </p:nvPr>
        </p:nvSpPr>
        <p:spPr>
          <a:xfrm>
            <a:off x="0" y="0"/>
            <a:ext cx="12192000" cy="1690689"/>
          </a:xfrm>
        </p:spPr>
        <p:txBody>
          <a:bodyPr>
            <a:normAutofit fontScale="90000"/>
          </a:bodyPr>
          <a:lstStyle/>
          <a:p>
            <a:pPr algn="ct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Collective agreed key ingredients to Healthy Ageing.</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Developed from evidence and community insight</a:t>
            </a:r>
            <a:endParaRPr lang="en-GB" sz="4000"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9A281C51-7F89-A94A-F7A3-4CDE6F91FF1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61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D2E70-32ED-C874-5C49-0E3159FD89DE}"/>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9BACCA9-F38B-971F-DEFE-BD0B39020BB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E2B8A26E-2E2A-F211-6702-EACD94A2B902}"/>
              </a:ext>
            </a:extLst>
          </p:cNvPr>
          <p:cNvSpPr>
            <a:spLocks noGrp="1"/>
          </p:cNvSpPr>
          <p:nvPr>
            <p:ph type="title"/>
          </p:nvPr>
        </p:nvSpPr>
        <p:spPr>
          <a:xfrm>
            <a:off x="0" y="0"/>
            <a:ext cx="12192000" cy="1690689"/>
          </a:xfrm>
        </p:spPr>
        <p:txBody>
          <a:bodyPr>
            <a:normAutofit fontScale="90000"/>
          </a:bodyPr>
          <a:lstStyle/>
          <a:p>
            <a:pPr algn="ctr"/>
            <a:r>
              <a:rPr lang="en-GB" sz="4000" b="1" dirty="0">
                <a:latin typeface="Arial" panose="020B0604020202020204" pitchFamily="34" charset="0"/>
                <a:cs typeface="Arial" panose="020B0604020202020204" pitchFamily="34" charset="0"/>
              </a:rPr>
              <a:t>Collective agreed key ingredients to Healthy Ageing.</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Developed from evidence and community insight</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464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8933</TotalTime>
  <Words>2771</Words>
  <Application>Microsoft Office PowerPoint</Application>
  <PresentationFormat>Widescreen</PresentationFormat>
  <Paragraphs>219</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Arial</vt:lpstr>
      <vt:lpstr>Calibri</vt:lpstr>
      <vt:lpstr>Courier New</vt:lpstr>
      <vt:lpstr>Rubik</vt:lpstr>
      <vt:lpstr>Symbol</vt:lpstr>
      <vt:lpstr>Wingdings</vt:lpstr>
      <vt:lpstr>Office Theme</vt:lpstr>
      <vt:lpstr>‘Ageing Well in Whitfield’ Pilot (North Stoke Project 2025-2026) Early architecture of a neighbourhood health approach, rooted in prevention, collaboration, and local assets </vt:lpstr>
      <vt:lpstr>Why Ageing Well in Whitfield? </vt:lpstr>
      <vt:lpstr>   </vt:lpstr>
      <vt:lpstr>Ageing Well in Whitfield collective</vt:lpstr>
      <vt:lpstr>Ageing Well in Whitfield narrative</vt:lpstr>
      <vt:lpstr>What We’ve Done So Far:  Building a Neighbourhood Model</vt:lpstr>
      <vt:lpstr>Community learning</vt:lpstr>
      <vt:lpstr> Collective agreed key ingredients to Healthy Ageing. Developed from evidence and community insight</vt:lpstr>
      <vt:lpstr>Collective agreed key ingredients to Healthy Ageing. Developed from evidence and community insight</vt:lpstr>
      <vt:lpstr>Wellbeing framework: Measuring what matters baseline  </vt:lpstr>
      <vt:lpstr>Ageing well questions: Measuring what matters baseline and capturing insights .. Learning with …  </vt:lpstr>
      <vt:lpstr>Challenge , Uncertainties, Risks</vt:lpstr>
      <vt:lpstr>    Ageing Well in Whitfield: A project offering an opportunity to address the Neighbourhood Health Framework priority to shift from hospital to community, treatment to prevention, and siloed care to integrated neighbourhood health  For further information about this project:  lucy.marquis@mpft.nhs.uk  seema.gater@stoke.nhs.uk  tom.pine@vast.org.uk  paul.friend@stoke.gov.uk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Marquis (RRE) MPFT</dc:creator>
  <cp:lastModifiedBy>Lucy Marquis (RRE) MPFT</cp:lastModifiedBy>
  <cp:revision>17</cp:revision>
  <dcterms:created xsi:type="dcterms:W3CDTF">2025-11-21T10:06:10Z</dcterms:created>
  <dcterms:modified xsi:type="dcterms:W3CDTF">2026-03-19T10:16:17Z</dcterms:modified>
</cp:coreProperties>
</file>